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5" r:id="rId7"/>
    <p:sldId id="258" r:id="rId8"/>
    <p:sldId id="259" r:id="rId9"/>
    <p:sldId id="266" r:id="rId10"/>
    <p:sldId id="26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2161-5BA2-4B16-B369-A29402655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9A9D-17B3-4530-8310-3B7D814A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5A23-0282-4D4D-BE19-D53EF625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1032-1EA9-40B6-B3C2-056B6723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7A62-75FE-42FE-A2F4-370FF6D1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760E-EC24-4235-B602-C12FAF44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F0514-0958-4DD1-AE4A-533BA894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E3E4-7E34-4B04-8F0D-21BE68F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9B5C-01F1-443D-A948-C1E06DB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FCA-92B7-40C1-959A-7A9DFB0D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D0898-0845-4AEA-A0B1-B83A67BB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28E0-255C-4BBD-A722-E018D0816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011B-29F1-421C-A94E-05BA4B9B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E551-6AF2-400D-9A37-06D60FE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5F64-8ACF-4291-A9D5-6F98FDC2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C791-5C68-49A7-8AAB-71E2FDD2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0130-C521-48BB-9180-144FD5F7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C63B-2449-4D24-AECE-72B1372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408F-216C-4F85-93F3-6E5C7DB5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7931-70FB-442A-B353-0374B0BE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5BF7-3B3F-43C8-BBF7-BBA70AE6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90FE-AFA8-400B-8CD8-DCD53599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D4F0-C552-47E5-96F2-414450B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1302-5E64-406B-AFBE-85AF6470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ABFB-6221-442A-BE10-0CC6F2E6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79B-DAFA-49AB-90FB-C60CF716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C509-FB6D-4A44-9E11-1DB37FAD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9E01-3D6E-482A-A00C-054B2B25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64F52-9510-4B4D-A7C6-667A954D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4E68-32B6-41DF-B097-B22BC894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7CB6-62DA-4DA9-A85A-F20B5A94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EC2E-49B4-4469-A394-E9FD34A7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4379-8A40-4C41-B46D-2B5C0D97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4AB2F-DCC4-427D-998B-04E05E2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5933C-4F24-44CA-A335-89DAD371D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06B29-1B83-4719-8C67-0EBA161E8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CB3E-739E-4402-A312-14B610F7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FEA34-24B5-49C6-A85C-683DECC0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AEED-43A4-4E8C-9470-4E2F3A6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82D8-B3EF-46C6-8489-51BFC126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BD34-7E53-4246-8E44-8B40664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FDDCF-2473-47A5-8D7E-5F6C31C7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D15AF-86AD-49C2-BD1A-E7BEEB2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287CB-7AA6-49A1-9398-3E3F1C2D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A46B9-6222-4DBE-8865-8C1469A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6D2A-B97F-47C7-B1EE-5FA4EA86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3830-6675-47AC-A7B8-6984EDE1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9EE6-110C-4333-AC32-2469273A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E1CF3-D351-4C9A-89FA-D1152B23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AC72-CFE1-4DC5-899C-0C451E5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56CB-0047-4162-8822-09019E0F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1D62-4F73-460D-8588-FC649D80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BEA6-ACCF-4958-A0D4-C6CA8F0C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31D49-8A6D-4C3B-BF92-24962C123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47BD-6D47-4D03-889D-C38F4BE3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722F-0887-44DE-933E-427CFA45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9DF4-F777-46A1-85CB-3282B67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7BC5-6AB6-4584-9A50-3B820168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7446B-B89E-472E-B994-9E56206C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442F-DD30-42EF-B05F-9A28159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BEF-4A80-4D85-AF53-8EE470FF8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0DAA-99E5-40E2-878A-1C4684DFE72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1874-B8D9-4628-BCD2-32E671722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FDDB-D5FD-42B4-AC6F-5DC15D737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getting-started/hands-on/build-train-deploy-machine-learning-model-sagemak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8801-B7E6-4B50-A5FC-00A052BE9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 AWS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DF122-84A0-4CA6-AD6E-6136AD900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46AC-4AD1-4858-AF22-22FF2DB8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611"/>
            <a:ext cx="3830053" cy="55633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You will be redirected to AWS Management Console</a:t>
            </a:r>
          </a:p>
          <a:p>
            <a:r>
              <a:rPr lang="en-US" sz="2400" dirty="0"/>
              <a:t>Please follow this tutorial to set up your </a:t>
            </a:r>
            <a:r>
              <a:rPr lang="en-US" sz="2400" dirty="0" err="1"/>
              <a:t>SageMaker</a:t>
            </a:r>
            <a:r>
              <a:rPr lang="en-US" sz="2400" dirty="0"/>
              <a:t> environment </a:t>
            </a:r>
            <a:r>
              <a:rPr lang="en-US" sz="2400" dirty="0">
                <a:hlinkClick r:id="rId2"/>
              </a:rPr>
              <a:t>https://aws.amazon.com/getting-started/hands-on/build-train-deploy-machine-learning-model-sagemaker/</a:t>
            </a:r>
            <a:r>
              <a:rPr lang="en-US" sz="2400" dirty="0"/>
              <a:t> </a:t>
            </a:r>
          </a:p>
          <a:p>
            <a:pPr lvl="1"/>
            <a:r>
              <a:rPr lang="en-US" sz="2000" b="1" dirty="0"/>
              <a:t>Important</a:t>
            </a:r>
            <a:r>
              <a:rPr lang="en-US" sz="2000" dirty="0"/>
              <a:t>: please follow the Clean up step carefully to avoid </a:t>
            </a:r>
            <a:r>
              <a:rPr lang="en-US" sz="2000" b="1" dirty="0"/>
              <a:t>unwanted charges </a:t>
            </a:r>
            <a:r>
              <a:rPr lang="en-US" sz="2000" dirty="0"/>
              <a:t>to your account.</a:t>
            </a:r>
          </a:p>
          <a:p>
            <a:pPr lvl="1"/>
            <a:r>
              <a:rPr lang="en-US" sz="2000" dirty="0"/>
              <a:t>We will discuss any new codes and UI later. For now, just need to copy and run </a:t>
            </a:r>
            <a:r>
              <a:rPr lang="en-US" sz="2000"/>
              <a:t>the tutorial codes.</a:t>
            </a:r>
            <a:endParaRPr lang="en-US" sz="2000" dirty="0"/>
          </a:p>
          <a:p>
            <a:r>
              <a:rPr lang="en-US" sz="2400" dirty="0"/>
              <a:t>We will discuss modeling in SageMaker from the next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806D8-AC75-4972-B2BD-CA1CD445A9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4" r="10397"/>
          <a:stretch/>
        </p:blipFill>
        <p:spPr>
          <a:xfrm>
            <a:off x="4773559" y="1052763"/>
            <a:ext cx="7380872" cy="37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249EDF-C7BD-CF67-4304-585A816D2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 t="26404" r="23265" b="26075"/>
          <a:stretch/>
        </p:blipFill>
        <p:spPr>
          <a:xfrm>
            <a:off x="7826542" y="3956083"/>
            <a:ext cx="2683041" cy="28223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6A75-B06C-40EC-8C3F-41C48BB6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116"/>
            <a:ext cx="4732421" cy="537084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https://aws.amazon.com/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Click on Sign in to the Console</a:t>
            </a:r>
          </a:p>
          <a:p>
            <a:pPr marL="514350" indent="-514350">
              <a:buAutoNum type="arabicPeriod"/>
            </a:pPr>
            <a:r>
              <a:rPr lang="en-US" dirty="0"/>
              <a:t>If you do not have an account, click on Create an AWS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75BD2-A7A3-45C0-813A-9C2D3347D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7321" y="806116"/>
            <a:ext cx="5410937" cy="31017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204005-0E3F-45E3-BF53-D720124DF2F9}"/>
              </a:ext>
            </a:extLst>
          </p:cNvPr>
          <p:cNvSpPr/>
          <p:nvPr/>
        </p:nvSpPr>
        <p:spPr>
          <a:xfrm>
            <a:off x="9492916" y="631658"/>
            <a:ext cx="1913021" cy="691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3A4032-AF2E-4C0F-AF64-0B5A8767C9AC}"/>
              </a:ext>
            </a:extLst>
          </p:cNvPr>
          <p:cNvSpPr/>
          <p:nvPr/>
        </p:nvSpPr>
        <p:spPr>
          <a:xfrm>
            <a:off x="8130337" y="5853472"/>
            <a:ext cx="2120567" cy="32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E0CA-E03B-C8CD-02F3-481B011C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5093368" cy="5431005"/>
          </a:xfrm>
        </p:spPr>
        <p:txBody>
          <a:bodyPr/>
          <a:lstStyle/>
          <a:p>
            <a:r>
              <a:rPr lang="en-US" dirty="0"/>
              <a:t>Verify your email then create a new password</a:t>
            </a:r>
          </a:p>
          <a:p>
            <a:r>
              <a:rPr lang="en-US" dirty="0"/>
              <a:t>Then continue with the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0763E-4763-41B0-1F6B-7CFAB7D9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73" y="833187"/>
            <a:ext cx="5745837" cy="45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7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0B6A-4FCC-47CE-BCA3-5A588ED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326"/>
            <a:ext cx="5454316" cy="5671637"/>
          </a:xfrm>
        </p:spPr>
        <p:txBody>
          <a:bodyPr/>
          <a:lstStyle/>
          <a:p>
            <a:r>
              <a:rPr lang="en-US" dirty="0"/>
              <a:t>Fill more detailed information and click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0B161-2E61-4797-9837-6B94C0E1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6338" y="168442"/>
            <a:ext cx="4596085" cy="6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036C-400D-4058-85EB-EE2652C0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868"/>
            <a:ext cx="3987974" cy="5846095"/>
          </a:xfrm>
        </p:spPr>
        <p:txBody>
          <a:bodyPr/>
          <a:lstStyle/>
          <a:p>
            <a:r>
              <a:rPr lang="en-US" dirty="0"/>
              <a:t>Enter your billing information. Note that you </a:t>
            </a:r>
            <a:r>
              <a:rPr lang="en-US" b="1" dirty="0"/>
              <a:t>will not be charge </a:t>
            </a:r>
            <a:r>
              <a:rPr lang="en-US" dirty="0"/>
              <a:t>any amount since the free services are enough for this course.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0921-2387-4642-8EDB-6F28B32B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74" y="232916"/>
            <a:ext cx="7087589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8FC5-5992-9377-20D3-265E499E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595"/>
            <a:ext cx="4955177" cy="5569368"/>
          </a:xfrm>
        </p:spPr>
        <p:txBody>
          <a:bodyPr/>
          <a:lstStyle/>
          <a:p>
            <a:r>
              <a:rPr lang="en-US" dirty="0"/>
              <a:t>Verify your phone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7613C-B57A-0F8D-AB10-66810206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3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9BAC-2071-4540-A472-DFB99055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4684295" cy="5605463"/>
          </a:xfrm>
        </p:spPr>
        <p:txBody>
          <a:bodyPr/>
          <a:lstStyle/>
          <a:p>
            <a:r>
              <a:rPr lang="en-US" dirty="0"/>
              <a:t>Choose the free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85526-E0C8-4172-8F56-9A4BE581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7" y="0"/>
            <a:ext cx="5637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8566-90D4-41A9-B601-B0F3BD3F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850"/>
            <a:ext cx="3709500" cy="5649113"/>
          </a:xfrm>
        </p:spPr>
        <p:txBody>
          <a:bodyPr/>
          <a:lstStyle/>
          <a:p>
            <a:r>
              <a:rPr lang="en-US" dirty="0"/>
              <a:t>You will be redirected to this page. Wait for the activation email to come, then you should be able to sign in to your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433E9-2DA8-4658-A4CC-FFB4E95A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16" y="620944"/>
            <a:ext cx="4964585" cy="4016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E48955-287F-06D1-12B1-FA433B9A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9" y="3166216"/>
            <a:ext cx="5123193" cy="34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4F74-18C8-44E4-85B2-EC3F0590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626"/>
            <a:ext cx="7343274" cy="5557337"/>
          </a:xfrm>
        </p:spPr>
        <p:txBody>
          <a:bodyPr/>
          <a:lstStyle/>
          <a:p>
            <a:r>
              <a:rPr lang="en-US" dirty="0"/>
              <a:t>Return to </a:t>
            </a:r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r>
              <a:rPr lang="en-US" dirty="0"/>
              <a:t>Click Sign In to the Console</a:t>
            </a:r>
          </a:p>
          <a:p>
            <a:r>
              <a:rPr lang="en-US" dirty="0"/>
              <a:t>Select Root user and enter your email address (as well as captcha and password in the next page).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C3E7-01B4-EE87-9DD3-E49E3303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69" y="2706876"/>
            <a:ext cx="6044028" cy="38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E81C81F566741A66814CDCEA49AC3" ma:contentTypeVersion="15" ma:contentTypeDescription="Create a new document." ma:contentTypeScope="" ma:versionID="40b40bb492236b4bf28737d634e1e980">
  <xsd:schema xmlns:xsd="http://www.w3.org/2001/XMLSchema" xmlns:xs="http://www.w3.org/2001/XMLSchema" xmlns:p="http://schemas.microsoft.com/office/2006/metadata/properties" xmlns:ns1="http://schemas.microsoft.com/sharepoint/v3" xmlns:ns3="79d87348-8309-46e5-9e9b-64fd81443f06" xmlns:ns4="87183f5b-2d98-4e28-8852-09853618cdec" targetNamespace="http://schemas.microsoft.com/office/2006/metadata/properties" ma:root="true" ma:fieldsID="3a9eb293fe69393e6059c9dc45972b25" ns1:_="" ns3:_="" ns4:_="">
    <xsd:import namespace="http://schemas.microsoft.com/sharepoint/v3"/>
    <xsd:import namespace="79d87348-8309-46e5-9e9b-64fd81443f06"/>
    <xsd:import namespace="87183f5b-2d98-4e28-8852-09853618cd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87348-8309-46e5-9e9b-64fd81443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83f5b-2d98-4e28-8852-09853618cde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987CC-9E54-41AB-AF0D-31A74D140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d87348-8309-46e5-9e9b-64fd81443f06"/>
    <ds:schemaRef ds:uri="87183f5b-2d98-4e28-8852-09853618cd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D673FE-6961-481F-BF07-A8E32FD21FA7}">
  <ds:schemaRefs>
    <ds:schemaRef ds:uri="http://purl.org/dc/elements/1.1/"/>
    <ds:schemaRef ds:uri="http://purl.org/dc/terms/"/>
    <ds:schemaRef ds:uri="http://purl.org/dc/dcmitype/"/>
    <ds:schemaRef ds:uri="79d87348-8309-46e5-9e9b-64fd81443f06"/>
    <ds:schemaRef ds:uri="87183f5b-2d98-4e28-8852-09853618cdec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99EC27-AA4E-43C8-B9CA-3468AFF11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Create an AWS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Le</dc:creator>
  <cp:lastModifiedBy>Linh Le</cp:lastModifiedBy>
  <cp:revision>9</cp:revision>
  <dcterms:created xsi:type="dcterms:W3CDTF">2022-02-03T19:33:23Z</dcterms:created>
  <dcterms:modified xsi:type="dcterms:W3CDTF">2023-02-20T14:46:34Z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0x010100CDAE81C81F566741A66814CDCEA49AC3</vt:lpwstr>
  </property>
</Properties>
</file>