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C5C"/>
    <a:srgbClr val="457AC7"/>
    <a:srgbClr val="65E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264" y="2763601"/>
            <a:ext cx="4953335" cy="960173"/>
          </a:xfrm>
        </p:spPr>
        <p:txBody>
          <a:bodyPr/>
          <a:lstStyle/>
          <a:p>
            <a:r>
              <a:rPr lang="en-US" dirty="0"/>
              <a:t>Setting up Microsoft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5ED-C06B-4C5D-88F0-B58D4829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A0C2-C9C8-4EDF-B51F-FD92F5E1E8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finishing all tasks, remember to stop your instance to avoid unnecessary charges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282D04-1426-4AB9-96DA-2C94E575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00" y="2180506"/>
            <a:ext cx="7426800" cy="2391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9410C-8D46-4C59-A681-FD13F953904D}"/>
              </a:ext>
            </a:extLst>
          </p:cNvPr>
          <p:cNvSpPr/>
          <p:nvPr/>
        </p:nvSpPr>
        <p:spPr>
          <a:xfrm>
            <a:off x="6857999" y="3976438"/>
            <a:ext cx="457201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0B42-4D94-440E-A31D-D0A8C4D0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for an Azure Student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10EE-D7EA-433C-B144-635A892A52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https://azure.microsoft.com/en-us/free/students/</a:t>
            </a:r>
            <a:r>
              <a:rPr lang="en-US" dirty="0"/>
              <a:t> then follow the instructions</a:t>
            </a:r>
          </a:p>
          <a:p>
            <a:r>
              <a:rPr lang="en-US" dirty="0"/>
              <a:t>Click on Start free</a:t>
            </a:r>
          </a:p>
          <a:p>
            <a:endParaRPr lang="en-US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B0AC17-E971-40A9-B84B-8B9BE98B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04" y="1709115"/>
            <a:ext cx="4873487" cy="3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1D05-400A-4E4D-AB6A-18FF625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Education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5095-5D29-4F7C-AC92-6A74DD8121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following all steps to create your student account, you should be redirected to the Azure Education Hub</a:t>
            </a: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0007E8D-E7BC-41AA-83BC-D03FC8A7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59" y="1928840"/>
            <a:ext cx="7523682" cy="39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AE6-DE28-45E4-AF46-38AC2ED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4C42-6B19-41D0-B430-4A8331D8C6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Click on the Microsoft Azure link on the top left to be redirect to the console page</a:t>
            </a:r>
          </a:p>
          <a:p>
            <a:r>
              <a:rPr lang="en-US" dirty="0"/>
              <a:t>Then click on Create a resource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7F0E67-880C-4310-ACBB-B2A4C327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81" y="2542676"/>
            <a:ext cx="7800629" cy="3586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16177-7A6C-4E8C-98F1-8F29587BFE1F}"/>
              </a:ext>
            </a:extLst>
          </p:cNvPr>
          <p:cNvSpPr/>
          <p:nvPr/>
        </p:nvSpPr>
        <p:spPr>
          <a:xfrm>
            <a:off x="3709581" y="2490537"/>
            <a:ext cx="663898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16A1B-40F5-44E5-AB8C-41773E641C6E}"/>
              </a:ext>
            </a:extLst>
          </p:cNvPr>
          <p:cNvSpPr/>
          <p:nvPr/>
        </p:nvSpPr>
        <p:spPr>
          <a:xfrm>
            <a:off x="5979695" y="3033963"/>
            <a:ext cx="421105" cy="467226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6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5BB-6DB6-4B81-AC8E-5B9FAFD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8E41-0461-4F78-B63A-4DD4AA61D1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 AI + Machine Learning on the left side, then select Machine Learning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31E45-804B-43D9-B203-D3F48B3D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12" y="1389835"/>
            <a:ext cx="6941176" cy="4792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B2CE46-6FA4-4586-88D8-59174E440CA2}"/>
              </a:ext>
            </a:extLst>
          </p:cNvPr>
          <p:cNvSpPr/>
          <p:nvPr/>
        </p:nvSpPr>
        <p:spPr>
          <a:xfrm>
            <a:off x="2722294" y="2563425"/>
            <a:ext cx="915428" cy="193028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B577D-5AB1-4E9C-A911-009383229C29}"/>
              </a:ext>
            </a:extLst>
          </p:cNvPr>
          <p:cNvSpPr/>
          <p:nvPr/>
        </p:nvSpPr>
        <p:spPr>
          <a:xfrm>
            <a:off x="3948120" y="5275136"/>
            <a:ext cx="1047949" cy="35041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8D0B-57ED-48F4-A4B1-7F6ACEB8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6540-D099-46E6-9CE0-4FF605D2FA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872245" cy="5221539"/>
          </a:xfrm>
        </p:spPr>
        <p:txBody>
          <a:bodyPr/>
          <a:lstStyle/>
          <a:p>
            <a:r>
              <a:rPr lang="en-US" dirty="0"/>
              <a:t>Fill in the information for the resource</a:t>
            </a:r>
          </a:p>
          <a:p>
            <a:r>
              <a:rPr lang="en-US" dirty="0"/>
              <a:t>You will have to create new for some of the information</a:t>
            </a:r>
          </a:p>
          <a:p>
            <a:r>
              <a:rPr lang="en-US" dirty="0"/>
              <a:t>After filling everything, click Review + create</a:t>
            </a:r>
          </a:p>
          <a:p>
            <a:r>
              <a:rPr lang="en-US" dirty="0"/>
              <a:t>The resource will then be deploying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39BFA4-5347-448D-8A5A-B06E424B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868997"/>
            <a:ext cx="5943600" cy="512000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503F4B-71A2-4E45-8DE8-8B395CF3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566995"/>
            <a:ext cx="4515678" cy="15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6C3-751A-4991-BE45-FAA50622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A2E8-FBDB-409D-9BF2-F0A3EDAD7C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After the resource is deployed, click on Launch studio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9721C-8713-4F74-8EA0-204E59A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8" y="2007517"/>
            <a:ext cx="9406204" cy="2842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6F4369-394E-4BC9-910F-5FFDF3F11B3C}"/>
              </a:ext>
            </a:extLst>
          </p:cNvPr>
          <p:cNvSpPr/>
          <p:nvPr/>
        </p:nvSpPr>
        <p:spPr>
          <a:xfrm>
            <a:off x="6406816" y="4217069"/>
            <a:ext cx="818146" cy="240631"/>
          </a:xfrm>
          <a:prstGeom prst="rect">
            <a:avLst/>
          </a:prstGeom>
          <a:noFill/>
          <a:ln w="28575">
            <a:solidFill>
              <a:srgbClr val="B8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661-BCDC-4627-B433-8E65ECF6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Compute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36DA-9062-49E9-8088-29687DAC4F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567445" cy="5221539"/>
          </a:xfrm>
        </p:spPr>
        <p:txBody>
          <a:bodyPr/>
          <a:lstStyle/>
          <a:p>
            <a:r>
              <a:rPr lang="en-US" dirty="0"/>
              <a:t>Create a new Compute instance so we can begin using Jupyter notebook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79B3A8E-A21B-41C4-A9A9-F576873A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338262"/>
            <a:ext cx="5943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F7C4-62E1-4AAE-84E1-C3F9FA07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9559-06BA-40F4-A9D7-4C71E4D0FF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3619914" cy="5221539"/>
          </a:xfrm>
        </p:spPr>
        <p:txBody>
          <a:bodyPr/>
          <a:lstStyle/>
          <a:p>
            <a:r>
              <a:rPr lang="en-US" dirty="0"/>
              <a:t>After the compute instance is ready, you can click on Jupyter to be redirected to Jupyter notebook environment</a:t>
            </a:r>
          </a:p>
          <a:p>
            <a:r>
              <a:rPr lang="en-US" dirty="0"/>
              <a:t>You can upload our previous notebooks and data here. All codes except for AWS models should run without problems.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33BAC4-5368-497E-A8CA-360B9C2E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86" y="1039934"/>
            <a:ext cx="7672049" cy="1623753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69E2B5B-E79C-4598-B734-7D347902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85" y="3091767"/>
            <a:ext cx="7672050" cy="17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224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55 Roman</vt:lpstr>
      <vt:lpstr>Avenir 65 Medium</vt:lpstr>
      <vt:lpstr>Avenir 95 Black</vt:lpstr>
      <vt:lpstr>Calibri</vt:lpstr>
      <vt:lpstr>Office Theme</vt:lpstr>
      <vt:lpstr>Setting up Microsoft Azure Machine Learning</vt:lpstr>
      <vt:lpstr>Register for an Azure Student Account</vt:lpstr>
      <vt:lpstr>Azure Education Hub</vt:lpstr>
      <vt:lpstr>Create New Resources</vt:lpstr>
      <vt:lpstr>Machine Learning Resource</vt:lpstr>
      <vt:lpstr>Resource Information</vt:lpstr>
      <vt:lpstr>Deployed Resource</vt:lpstr>
      <vt:lpstr>Create a Compute Instance</vt:lpstr>
      <vt:lpstr>Access Jupyter Notebook</vt:lpstr>
      <vt:lpstr>Stopping the Instance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178</cp:revision>
  <dcterms:created xsi:type="dcterms:W3CDTF">2019-08-07T15:31:06Z</dcterms:created>
  <dcterms:modified xsi:type="dcterms:W3CDTF">2022-03-28T01:22:36Z</dcterms:modified>
</cp:coreProperties>
</file>