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7/26/2019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7/26/2019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Book Reading </a:t>
            </a:r>
            <a:r>
              <a:rPr lang="en-US" dirty="0" err="1" smtClean="0"/>
              <a:t>WebSite</a:t>
            </a:r>
            <a:endParaRPr lang="en-US" dirty="0"/>
          </a:p>
        </p:txBody>
      </p:sp>
      <p:sp>
        <p:nvSpPr>
          <p:cNvPr id="3" name="Subtitle 2"/>
          <p:cNvSpPr>
            <a:spLocks noGrp="1"/>
          </p:cNvSpPr>
          <p:nvPr>
            <p:ph type="subTitle" idx="1"/>
          </p:nvPr>
        </p:nvSpPr>
        <p:spPr/>
        <p:txBody>
          <a:bodyPr/>
          <a:lstStyle/>
          <a:p>
            <a:r>
              <a:rPr lang="en-US" dirty="0"/>
              <a:t>C# project: SE1303 </a:t>
            </a:r>
          </a:p>
          <a:p>
            <a:r>
              <a:rPr lang="en-US" dirty="0"/>
              <a:t>Instructor: </a:t>
            </a:r>
            <a:r>
              <a:rPr lang="en-US" dirty="0" err="1"/>
              <a:t>Hapn</a:t>
            </a:r>
            <a:endParaRPr lang="en-US" dirty="0"/>
          </a:p>
        </p:txBody>
      </p:sp>
    </p:spTree>
    <p:extLst>
      <p:ext uri="{BB962C8B-B14F-4D97-AF65-F5344CB8AC3E}">
        <p14:creationId xmlns:p14="http://schemas.microsoft.com/office/powerpoint/2010/main" val="408008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4/USER INTERFACE</a:t>
            </a:r>
          </a:p>
        </p:txBody>
      </p:sp>
      <p:sp>
        <p:nvSpPr>
          <p:cNvPr id="3" name="Content Placeholder 2"/>
          <p:cNvSpPr>
            <a:spLocks noGrp="1"/>
          </p:cNvSpPr>
          <p:nvPr>
            <p:ph idx="1"/>
          </p:nvPr>
        </p:nvSpPr>
        <p:spPr>
          <a:xfrm>
            <a:off x="1241854" y="2727217"/>
            <a:ext cx="4177061" cy="2387601"/>
          </a:xfrm>
        </p:spPr>
        <p:txBody>
          <a:bodyPr/>
          <a:lstStyle/>
          <a:p>
            <a:r>
              <a:rPr lang="en-US" dirty="0" smtClean="0"/>
              <a:t>Vote Section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5560" y="2573595"/>
            <a:ext cx="3200847" cy="857370"/>
          </a:xfrm>
          <a:prstGeom prst="rect">
            <a:avLst/>
          </a:prstGeom>
        </p:spPr>
      </p:pic>
    </p:spTree>
    <p:extLst>
      <p:ext uri="{BB962C8B-B14F-4D97-AF65-F5344CB8AC3E}">
        <p14:creationId xmlns:p14="http://schemas.microsoft.com/office/powerpoint/2010/main" val="3168347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4/USER INTERFACE</a:t>
            </a:r>
          </a:p>
        </p:txBody>
      </p:sp>
      <p:sp>
        <p:nvSpPr>
          <p:cNvPr id="3" name="Content Placeholder 2"/>
          <p:cNvSpPr>
            <a:spLocks noGrp="1"/>
          </p:cNvSpPr>
          <p:nvPr>
            <p:ph idx="1"/>
          </p:nvPr>
        </p:nvSpPr>
        <p:spPr>
          <a:xfrm>
            <a:off x="1241854" y="2727217"/>
            <a:ext cx="4177061" cy="2387601"/>
          </a:xfrm>
        </p:spPr>
        <p:txBody>
          <a:bodyPr/>
          <a:lstStyle/>
          <a:p>
            <a:r>
              <a:rPr lang="en-US" dirty="0" smtClean="0"/>
              <a:t>Comment Section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9792" y="1900327"/>
            <a:ext cx="8522208" cy="4041379"/>
          </a:xfrm>
          <a:prstGeom prst="rect">
            <a:avLst/>
          </a:prstGeom>
        </p:spPr>
      </p:pic>
    </p:spTree>
    <p:extLst>
      <p:ext uri="{BB962C8B-B14F-4D97-AF65-F5344CB8AC3E}">
        <p14:creationId xmlns:p14="http://schemas.microsoft.com/office/powerpoint/2010/main" val="118004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4/USER INTERFACE</a:t>
            </a:r>
          </a:p>
        </p:txBody>
      </p:sp>
      <p:sp>
        <p:nvSpPr>
          <p:cNvPr id="3" name="Content Placeholder 2"/>
          <p:cNvSpPr>
            <a:spLocks noGrp="1"/>
          </p:cNvSpPr>
          <p:nvPr>
            <p:ph idx="1"/>
          </p:nvPr>
        </p:nvSpPr>
        <p:spPr>
          <a:xfrm>
            <a:off x="1241854" y="2727217"/>
            <a:ext cx="4177061" cy="2387601"/>
          </a:xfrm>
        </p:spPr>
        <p:txBody>
          <a:bodyPr/>
          <a:lstStyle/>
          <a:p>
            <a:r>
              <a:rPr lang="en-US" dirty="0" smtClean="0"/>
              <a:t>Read Book</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001" y="1987296"/>
            <a:ext cx="7063784" cy="4058428"/>
          </a:xfrm>
          <a:prstGeom prst="rect">
            <a:avLst/>
          </a:prstGeom>
        </p:spPr>
      </p:pic>
    </p:spTree>
    <p:extLst>
      <p:ext uri="{BB962C8B-B14F-4D97-AF65-F5344CB8AC3E}">
        <p14:creationId xmlns:p14="http://schemas.microsoft.com/office/powerpoint/2010/main" val="852124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pPr marL="0" indent="0">
              <a:buNone/>
            </a:pPr>
            <a:r>
              <a:rPr lang="en-US" dirty="0"/>
              <a:t>In this slide: </a:t>
            </a:r>
          </a:p>
          <a:p>
            <a:r>
              <a:rPr lang="en-US" dirty="0"/>
              <a:t>1/System overview</a:t>
            </a:r>
          </a:p>
          <a:p>
            <a:r>
              <a:rPr lang="en-US" dirty="0" smtClean="0"/>
              <a:t>2/Database </a:t>
            </a:r>
            <a:r>
              <a:rPr lang="en-US" dirty="0"/>
              <a:t>diagram</a:t>
            </a:r>
          </a:p>
          <a:p>
            <a:r>
              <a:rPr lang="en-US" dirty="0"/>
              <a:t>3/Use case overview</a:t>
            </a:r>
          </a:p>
          <a:p>
            <a:r>
              <a:rPr lang="en-US" dirty="0"/>
              <a:t>4/UI</a:t>
            </a:r>
          </a:p>
          <a:p>
            <a:endParaRPr lang="en-US" dirty="0"/>
          </a:p>
        </p:txBody>
      </p:sp>
    </p:spTree>
    <p:extLst>
      <p:ext uri="{BB962C8B-B14F-4D97-AF65-F5344CB8AC3E}">
        <p14:creationId xmlns:p14="http://schemas.microsoft.com/office/powerpoint/2010/main" val="380768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1/System overview</a:t>
            </a:r>
          </a:p>
        </p:txBody>
      </p:sp>
      <p:sp>
        <p:nvSpPr>
          <p:cNvPr id="3" name="Content Placeholder 2"/>
          <p:cNvSpPr>
            <a:spLocks noGrp="1"/>
          </p:cNvSpPr>
          <p:nvPr>
            <p:ph idx="1"/>
          </p:nvPr>
        </p:nvSpPr>
        <p:spPr>
          <a:xfrm>
            <a:off x="1451579" y="2015732"/>
            <a:ext cx="4461541" cy="3450613"/>
          </a:xfrm>
        </p:spPr>
        <p:txBody>
          <a:bodyPr/>
          <a:lstStyle/>
          <a:p>
            <a:r>
              <a:rPr lang="en-US" dirty="0"/>
              <a:t>The project team will develop a website </a:t>
            </a:r>
            <a:r>
              <a:rPr lang="en-US" dirty="0" smtClean="0"/>
              <a:t>of </a:t>
            </a:r>
            <a:r>
              <a:rPr lang="en-US" dirty="0" smtClean="0"/>
              <a:t>storytelling </a:t>
            </a:r>
            <a:r>
              <a:rPr lang="en-US" dirty="0"/>
              <a:t>community where users post their stories related to their feelings, mood. It is not necessary to write stories but instead you can even read the stories written by other people around the world. Users are able to comment and join discussions.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1428931"/>
            <a:ext cx="6291072" cy="4624213"/>
          </a:xfrm>
          <a:prstGeom prst="rect">
            <a:avLst/>
          </a:prstGeom>
        </p:spPr>
      </p:pic>
    </p:spTree>
    <p:extLst>
      <p:ext uri="{BB962C8B-B14F-4D97-AF65-F5344CB8AC3E}">
        <p14:creationId xmlns:p14="http://schemas.microsoft.com/office/powerpoint/2010/main" val="3864195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2/Data base diagram</a:t>
            </a:r>
            <a:br>
              <a:rPr lang="en-US" dirty="0"/>
            </a:br>
            <a:endParaRPr lang="en-US" dirty="0"/>
          </a:p>
        </p:txBody>
      </p:sp>
      <p:sp>
        <p:nvSpPr>
          <p:cNvPr id="3" name="Content Placeholder 2"/>
          <p:cNvSpPr>
            <a:spLocks noGrp="1"/>
          </p:cNvSpPr>
          <p:nvPr>
            <p:ph idx="1"/>
          </p:nvPr>
        </p:nvSpPr>
        <p:spPr>
          <a:xfrm>
            <a:off x="1451579" y="2015733"/>
            <a:ext cx="9603275" cy="544588"/>
          </a:xfrm>
        </p:spPr>
        <p:txBody>
          <a:bodyPr/>
          <a:lstStyle/>
          <a:p>
            <a:r>
              <a:rPr lang="en-US" dirty="0"/>
              <a:t>This is an overview of database in our system</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839" y="2722300"/>
            <a:ext cx="5681473" cy="3020133"/>
          </a:xfrm>
          <a:prstGeom prst="rect">
            <a:avLst/>
          </a:prstGeom>
        </p:spPr>
      </p:pic>
    </p:spTree>
    <p:extLst>
      <p:ext uri="{BB962C8B-B14F-4D97-AF65-F5344CB8AC3E}">
        <p14:creationId xmlns:p14="http://schemas.microsoft.com/office/powerpoint/2010/main" val="1294683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3/Use case overview</a:t>
            </a:r>
            <a:br>
              <a:rPr lang="en-US" dirty="0"/>
            </a:br>
            <a:endParaRPr lang="en-US" dirty="0"/>
          </a:p>
        </p:txBody>
      </p:sp>
      <p:sp>
        <p:nvSpPr>
          <p:cNvPr id="7" name="TextBox 6"/>
          <p:cNvSpPr txBox="1"/>
          <p:nvPr/>
        </p:nvSpPr>
        <p:spPr>
          <a:xfrm>
            <a:off x="1451579" y="2265680"/>
            <a:ext cx="6168421" cy="646331"/>
          </a:xfrm>
          <a:prstGeom prst="rect">
            <a:avLst/>
          </a:prstGeom>
          <a:noFill/>
        </p:spPr>
        <p:txBody>
          <a:bodyPr wrap="square" rtlCol="0">
            <a:spAutoFit/>
          </a:bodyPr>
          <a:lstStyle/>
          <a:p>
            <a:r>
              <a:rPr lang="en-US" dirty="0"/>
              <a:t>This is an overview of use case diagram</a:t>
            </a:r>
          </a:p>
          <a:p>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6185" y="2016125"/>
            <a:ext cx="4647629" cy="3449638"/>
          </a:xfrm>
        </p:spPr>
      </p:pic>
    </p:spTree>
    <p:extLst>
      <p:ext uri="{BB962C8B-B14F-4D97-AF65-F5344CB8AC3E}">
        <p14:creationId xmlns:p14="http://schemas.microsoft.com/office/powerpoint/2010/main" val="4080834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4/USER INTERFACE</a:t>
            </a:r>
          </a:p>
        </p:txBody>
      </p:sp>
      <p:sp>
        <p:nvSpPr>
          <p:cNvPr id="3" name="Content Placeholder 2"/>
          <p:cNvSpPr>
            <a:spLocks noGrp="1"/>
          </p:cNvSpPr>
          <p:nvPr>
            <p:ph idx="1"/>
          </p:nvPr>
        </p:nvSpPr>
        <p:spPr>
          <a:xfrm>
            <a:off x="939851" y="2336800"/>
            <a:ext cx="4177061" cy="2387601"/>
          </a:xfrm>
        </p:spPr>
        <p:txBody>
          <a:bodyPr/>
          <a:lstStyle/>
          <a:p>
            <a:r>
              <a:rPr lang="en-US" dirty="0"/>
              <a:t>Home page for </a:t>
            </a:r>
            <a:r>
              <a:rPr lang="en-US" dirty="0" smtClean="0"/>
              <a:t>User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952" y="1218493"/>
            <a:ext cx="8680704" cy="4624213"/>
          </a:xfrm>
          <a:prstGeom prst="rect">
            <a:avLst/>
          </a:prstGeom>
        </p:spPr>
      </p:pic>
    </p:spTree>
    <p:extLst>
      <p:ext uri="{BB962C8B-B14F-4D97-AF65-F5344CB8AC3E}">
        <p14:creationId xmlns:p14="http://schemas.microsoft.com/office/powerpoint/2010/main" val="2204209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4/USER INTERFACE</a:t>
            </a:r>
          </a:p>
        </p:txBody>
      </p:sp>
      <p:sp>
        <p:nvSpPr>
          <p:cNvPr id="3" name="Content Placeholder 2"/>
          <p:cNvSpPr>
            <a:spLocks noGrp="1"/>
          </p:cNvSpPr>
          <p:nvPr>
            <p:ph idx="1"/>
          </p:nvPr>
        </p:nvSpPr>
        <p:spPr>
          <a:xfrm>
            <a:off x="1451579" y="2336800"/>
            <a:ext cx="4177061" cy="2387601"/>
          </a:xfrm>
        </p:spPr>
        <p:txBody>
          <a:bodyPr/>
          <a:lstStyle/>
          <a:p>
            <a:r>
              <a:rPr lang="en-US" dirty="0"/>
              <a:t>Login user interface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7056" y="1712498"/>
            <a:ext cx="8314944" cy="4381221"/>
          </a:xfrm>
          <a:prstGeom prst="rect">
            <a:avLst/>
          </a:prstGeom>
        </p:spPr>
      </p:pic>
    </p:spTree>
    <p:extLst>
      <p:ext uri="{BB962C8B-B14F-4D97-AF65-F5344CB8AC3E}">
        <p14:creationId xmlns:p14="http://schemas.microsoft.com/office/powerpoint/2010/main" val="1629852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4/USER INTERFACE</a:t>
            </a:r>
          </a:p>
        </p:txBody>
      </p:sp>
      <p:sp>
        <p:nvSpPr>
          <p:cNvPr id="3" name="Content Placeholder 2"/>
          <p:cNvSpPr>
            <a:spLocks noGrp="1"/>
          </p:cNvSpPr>
          <p:nvPr>
            <p:ph idx="1"/>
          </p:nvPr>
        </p:nvSpPr>
        <p:spPr>
          <a:xfrm>
            <a:off x="1241854" y="2727217"/>
            <a:ext cx="4177061" cy="2387601"/>
          </a:xfrm>
        </p:spPr>
        <p:txBody>
          <a:bodyPr/>
          <a:lstStyle/>
          <a:p>
            <a:r>
              <a:rPr lang="en-US" dirty="0"/>
              <a:t>Home page for Admin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1440" y="1923057"/>
            <a:ext cx="8189768" cy="3995920"/>
          </a:xfrm>
          <a:prstGeom prst="rect">
            <a:avLst/>
          </a:prstGeom>
        </p:spPr>
      </p:pic>
    </p:spTree>
    <p:extLst>
      <p:ext uri="{BB962C8B-B14F-4D97-AF65-F5344CB8AC3E}">
        <p14:creationId xmlns:p14="http://schemas.microsoft.com/office/powerpoint/2010/main" val="1811379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4/USER INTERFACE</a:t>
            </a:r>
          </a:p>
        </p:txBody>
      </p:sp>
      <p:sp>
        <p:nvSpPr>
          <p:cNvPr id="3" name="Content Placeholder 2"/>
          <p:cNvSpPr>
            <a:spLocks noGrp="1"/>
          </p:cNvSpPr>
          <p:nvPr>
            <p:ph idx="1"/>
          </p:nvPr>
        </p:nvSpPr>
        <p:spPr>
          <a:xfrm>
            <a:off x="1241854" y="2727217"/>
            <a:ext cx="4177061" cy="2387601"/>
          </a:xfrm>
        </p:spPr>
        <p:txBody>
          <a:bodyPr/>
          <a:lstStyle/>
          <a:p>
            <a:r>
              <a:rPr lang="en-US" dirty="0" smtClean="0"/>
              <a:t>User Book Detail</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6356" y="1853754"/>
            <a:ext cx="8735644" cy="4133088"/>
          </a:xfrm>
          <a:prstGeom prst="rect">
            <a:avLst/>
          </a:prstGeom>
        </p:spPr>
      </p:pic>
    </p:spTree>
    <p:extLst>
      <p:ext uri="{BB962C8B-B14F-4D97-AF65-F5344CB8AC3E}">
        <p14:creationId xmlns:p14="http://schemas.microsoft.com/office/powerpoint/2010/main" val="171367224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123</TotalTime>
  <Words>137</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Book Reading WebSite</vt:lpstr>
      <vt:lpstr>Overview</vt:lpstr>
      <vt:lpstr>1/System overview</vt:lpstr>
      <vt:lpstr>2/Data base diagram </vt:lpstr>
      <vt:lpstr>3/Use case overview </vt:lpstr>
      <vt:lpstr>4/USER INTERFACE</vt:lpstr>
      <vt:lpstr>4/USER INTERFACE</vt:lpstr>
      <vt:lpstr>4/USER INTERFACE</vt:lpstr>
      <vt:lpstr>4/USER INTERFACE</vt:lpstr>
      <vt:lpstr>4/USER INTERFACE</vt:lpstr>
      <vt:lpstr>4/USER INTERFACE</vt:lpstr>
      <vt:lpstr>4/USER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MiDORI BOOK Store</dc:title>
  <dc:creator>minh quang</dc:creator>
  <cp:lastModifiedBy>Windows User</cp:lastModifiedBy>
  <cp:revision>23</cp:revision>
  <dcterms:created xsi:type="dcterms:W3CDTF">2019-07-23T14:19:51Z</dcterms:created>
  <dcterms:modified xsi:type="dcterms:W3CDTF">2019-07-25T18:51:39Z</dcterms:modified>
</cp:coreProperties>
</file>