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-5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1323-2B99-4B71-8741-B45D021AFE9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E887-3C64-42B5-BA30-985F0CD78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1323-2B99-4B71-8741-B45D021AFE9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E887-3C64-42B5-BA30-985F0CD78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1323-2B99-4B71-8741-B45D021AFE9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E887-3C64-42B5-BA30-985F0CD78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1323-2B99-4B71-8741-B45D021AFE9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E887-3C64-42B5-BA30-985F0CD78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1323-2B99-4B71-8741-B45D021AFE9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E887-3C64-42B5-BA30-985F0CD78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1323-2B99-4B71-8741-B45D021AFE9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E887-3C64-42B5-BA30-985F0CD78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1323-2B99-4B71-8741-B45D021AFE9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E887-3C64-42B5-BA30-985F0CD78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1323-2B99-4B71-8741-B45D021AFE9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E887-3C64-42B5-BA30-985F0CD78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1323-2B99-4B71-8741-B45D021AFE9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E887-3C64-42B5-BA30-985F0CD78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1323-2B99-4B71-8741-B45D021AFE9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E887-3C64-42B5-BA30-985F0CD78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1323-2B99-4B71-8741-B45D021AFE9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E887-3C64-42B5-BA30-985F0CD78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C1323-2B99-4B71-8741-B45D021AFE9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8E887-3C64-42B5-BA30-985F0CD785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Parsec Parsing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Tim’s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lexem</a:t>
            </a:r>
            <a:r>
              <a:rPr lang="en-US" dirty="0" err="1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 x = lexeme </a:t>
            </a:r>
            <a:r>
              <a:rPr lang="en-US" dirty="0" err="1" smtClean="0"/>
              <a:t>myTp</a:t>
            </a:r>
            <a:r>
              <a:rPr lang="en-US" dirty="0" smtClean="0"/>
              <a:t> x</a:t>
            </a:r>
          </a:p>
          <a:p>
            <a:endParaRPr lang="en-US" dirty="0"/>
          </a:p>
          <a:p>
            <a:r>
              <a:rPr lang="en-US" dirty="0" smtClean="0"/>
              <a:t>I define specialized parsing elements over a token parser (like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myTP</a:t>
            </a:r>
            <a:r>
              <a:rPr lang="en-US" dirty="0" smtClean="0"/>
              <a:t>) by using a </a:t>
            </a:r>
            <a:r>
              <a:rPr lang="en-US" dirty="0" smtClean="0">
                <a:solidFill>
                  <a:srgbClr val="FF0000"/>
                </a:solidFill>
              </a:rPr>
              <a:t>Capital</a:t>
            </a:r>
            <a:r>
              <a:rPr lang="en-US" dirty="0" smtClean="0"/>
              <a:t> letter as the </a:t>
            </a:r>
            <a:r>
              <a:rPr lang="en-US" dirty="0" smtClean="0">
                <a:solidFill>
                  <a:srgbClr val="FF0000"/>
                </a:solidFill>
              </a:rPr>
              <a:t>last letter </a:t>
            </a:r>
            <a:r>
              <a:rPr lang="en-US" dirty="0" smtClean="0"/>
              <a:t>of the name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lexemE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p    = lexeme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myTP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p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parenS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p    = between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symboL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"(")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symboL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")") p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braceS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p    = between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symboL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"{")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symboL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"}") p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bracketS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p  = between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symboL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"[")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symboL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"]") p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symboL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= symbol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myTP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whiteSp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whiteSpace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myTP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idenT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= identifier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myTP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keyworD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= reserved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myTP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commA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= comma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myTP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resOp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reservedOp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myTP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opeR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= operator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myTP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natural    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lexemE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(number 10 digit)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arrow      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lexemE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(string "-&gt;")</a:t>
            </a:r>
          </a:p>
          <a:p>
            <a:pPr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larrow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lexemE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(string "&lt;-")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dot        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lexemE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(char '.')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character c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lexemE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(char c)</a:t>
            </a:r>
          </a:p>
          <a:p>
            <a:pPr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number ::  Integer -&gt;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MParser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Char -&gt;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MParser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Integer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number base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baseDigit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= do{ digits &lt;- many1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baseDigit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; let n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foldl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acc 0 digits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acc x d = base*x +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toInteger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digitToInt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d)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n (return n)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}        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signed p = do { f &lt;- sign; n &lt;- p ; return(f n)}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where sign = (character '-' &gt;&gt; return (* (-1))) &lt;|&gt; 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(character '+' &gt;&gt; return id) &lt;|&gt; 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(return id)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parser is a computation. To run it, we turn it into a function with type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s -&gt; m (Either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ParseError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a)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 smtClean="0"/>
              <a:t>Since it is monadic we need the “run” </a:t>
            </a:r>
            <a:r>
              <a:rPr lang="en-US" dirty="0" err="1" smtClean="0"/>
              <a:t>morphisms</a:t>
            </a:r>
            <a:r>
              <a:rPr lang="en-US" dirty="0" smtClean="0"/>
              <a:t> of the monads that make it up.</a:t>
            </a:r>
          </a:p>
          <a:p>
            <a:endParaRPr lang="en-US" dirty="0"/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runMParser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parser name tokens =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runIdentity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runParserT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parser () name tokens)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Special Purpose ways to run 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-- Skip whitespace before you begin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parse1 file x s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runMParser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whiteSp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&gt;&gt; x) file s 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-- Raise the an error if it occurs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parseWithName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file x s =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case parse1 file x s of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Right(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-&gt;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ans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Left message -&gt; error (show message)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-- Parse with a default name for the input  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parse2 x s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parseWithName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"keyboard input" x s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ways to 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-- Parse and return the internal state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parse3 p s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putStrLn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(show state) &gt;&gt; return object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where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object,state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=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parse2 (do { x &lt;- p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     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getState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     ; return(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x,st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)}) s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-- Parse an t-object, return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--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t,rest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-of-input-not-parsed)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parse4 p s =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parse2 (do { x &lt;- p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; rest &lt;-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getInput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; return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x,rest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)}) 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in other monads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-- Parse a string in an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arbitray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monad</a:t>
            </a:r>
          </a:p>
          <a:p>
            <a:pPr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x s =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case parse1 s x s of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Right(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-&gt; return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ans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Left message -&gt; fail (show message)   </a:t>
            </a: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-- Parse a File in the IO monad</a:t>
            </a:r>
          </a:p>
          <a:p>
            <a:pPr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parseFile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parser file =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do possible &lt;-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Control.Exception.try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readFile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file)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case possible of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 Right contents -&gt; 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    case parse1 file parser contents of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      Right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-&gt; return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ans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      Left message -&gt; error(show message)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 Left err -&gt; error(show (err::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richer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this example we build a parser for simple imperative language.</a:t>
            </a:r>
          </a:p>
          <a:p>
            <a:endParaRPr lang="en-US" dirty="0" smtClean="0"/>
          </a:p>
          <a:p>
            <a:r>
              <a:rPr lang="en-US" dirty="0" smtClean="0"/>
              <a:t>This language uses an underlying state monad that tracks whether a procedure name is declared before it is used.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MParser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 =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ParsecT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String    -- The input is a sequence of Char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()        -- The internal state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StateT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(String -&gt;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Identity) 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-- The underlying monad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a    -- the type of the object being parsed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non-standard </a:t>
            </a:r>
            <a:r>
              <a:rPr lang="en-US" dirty="0" err="1" smtClean="0"/>
              <a:t>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addProcedure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 String -&gt;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MParser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()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addProcedure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 =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lift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withStateT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(extend s True)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     (return ()))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where extend::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a =&gt; a -&gt; b -&gt; (a -&gt; b) -&gt; (a -&gt; b)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extend x y f =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\ s -&gt; if (s==x)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then y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else f s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Parsers </a:t>
            </a:r>
            <a:br>
              <a:rPr lang="en-US" dirty="0" smtClean="0"/>
            </a:br>
            <a:r>
              <a:rPr lang="en-US" dirty="0" smtClean="0"/>
              <a:t>must deal with the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-- Extract a computation from the Parser Monad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-- Note the underlying monad is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--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StateT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(String -&gt;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Identity)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runMParser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parser name tokens =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runIdentity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runStateT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runParserT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parser () name tokens)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(const False))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Parsec  one of the standard libraries for building libraries.</a:t>
            </a:r>
          </a:p>
          <a:p>
            <a:r>
              <a:rPr lang="en-US" dirty="0" smtClean="0"/>
              <a:t>It is a </a:t>
            </a:r>
            <a:r>
              <a:rPr lang="en-US" dirty="0" err="1" smtClean="0"/>
              <a:t>combinator</a:t>
            </a:r>
            <a:r>
              <a:rPr lang="en-US" dirty="0" smtClean="0"/>
              <a:t> parser</a:t>
            </a:r>
          </a:p>
          <a:p>
            <a:r>
              <a:rPr lang="en-US" dirty="0" smtClean="0"/>
              <a:t>A parser parses a sequence of elements to create a structured value. </a:t>
            </a:r>
            <a:endParaRPr lang="en-US" dirty="0"/>
          </a:p>
          <a:p>
            <a:r>
              <a:rPr lang="en-US" dirty="0" smtClean="0"/>
              <a:t>It is a monadic computation, so it may support many non-standard </a:t>
            </a:r>
            <a:r>
              <a:rPr lang="en-US" dirty="0" err="1" smtClean="0"/>
              <a:t>morphisms</a:t>
            </a: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Abstract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type name = String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type operator = String</a:t>
            </a:r>
          </a:p>
          <a:p>
            <a:pPr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data Exp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name 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|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|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|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Oper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Exp operator Exp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pPr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data Stmt = Assign name Exp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| While Exp Stmt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| If Exp Stmt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Stmt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| Call name [Exp]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| Begin 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Decl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 [Stmt]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Decl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 Val name Exp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| Fun name [name] Stmt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simpleP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::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MParser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Exp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simpleP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&lt;|&gt;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&lt;|&gt;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&lt;|&gt;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parenS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expP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where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fmap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idenT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do { n &lt;- int32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   ; return(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n)}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symboL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"True" &gt;&gt; 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  return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True)) &lt;|&gt;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 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symboL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"False" &gt;&gt; 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  return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False))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liftOp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y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y            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-- A sequence of simple separated by "*"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factor = chainl1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simpleP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mulop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mulop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resOp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"*" &gt;&gt; return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liftOp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"*")) 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-- A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seqence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of factor separated by "+" or "-"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term = chainl1 factor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addop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addop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resOp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"+" &gt;&gt; return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liftOp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"+")) &lt;|&gt;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resOp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"-" &gt;&gt; return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liftOp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"-"))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 general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-- Expressions with different precedence levels</a:t>
            </a:r>
          </a:p>
          <a:p>
            <a:pPr>
              <a:buNone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expP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::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MParser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Exp</a:t>
            </a:r>
          </a:p>
          <a:p>
            <a:pPr>
              <a:buNone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expP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= chainl1 term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compareop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compareop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resOp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"&lt;" &gt;&gt; 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liftOp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"&lt;")) &lt;|&gt; 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resOp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"=" &gt;&gt; 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liftOp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"=")) </a:t>
            </a:r>
          </a:p>
          <a:p>
            <a:pPr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where we use the state</a:t>
            </a:r>
          </a:p>
          <a:p>
            <a:endParaRPr lang="en-US" dirty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data Stmt = Assign name Exp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| While Exp Stmt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| If Exp Stmt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Stmt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| Call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[Exp]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| Begin 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Decl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 [Stmt]</a:t>
            </a:r>
          </a:p>
          <a:p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172200" y="3733800"/>
            <a:ext cx="2514600" cy="1066800"/>
          </a:xfrm>
          <a:prstGeom prst="wedgeRoundRectCallout">
            <a:avLst>
              <a:gd name="adj1" fmla="val -69956"/>
              <a:gd name="adj2" fmla="val 3543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name must have been declared earlier in the program.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Parsing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stmtP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whileP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&lt;|&gt;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ifP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&lt;|&gt;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callP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&lt;|&gt;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blockP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&lt;|&gt;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assignP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assignP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do { x &lt;-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idenT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symboL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":="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; e &lt;-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expP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; return (Assign x e)}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whileP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do {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keyworD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"while"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expP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keyworD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"do"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; s &lt;-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stmtP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; return (While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 )}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ifP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do {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keyworD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"if"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tst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expP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keyworD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"then"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; s &lt;-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stmtP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keyworD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"else"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; s2 &lt;-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stmtP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; return (If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tst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 s2)}  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callP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do {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keyworD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"call"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; f &lt;-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idenT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 b &lt;-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testProcedure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f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; if b </a:t>
            </a:r>
          </a:p>
          <a:p>
            <a:pPr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then return () </a:t>
            </a:r>
          </a:p>
          <a:p>
            <a:pPr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else (unexpected ("undefined procedure call: "++f))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parenS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sepBy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expP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commA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; return (Call f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)}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Parsing blocks is complicated since they have both declarations and statements.</a:t>
            </a:r>
          </a:p>
          <a:p>
            <a:endParaRPr lang="en-US" dirty="0"/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blockP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do {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keyworD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"begin"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sepBy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fmap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(Left)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declP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&lt;|&gt;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fmap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(Right)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stmtP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      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symboL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";")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keyworD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"end"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; return(split [] []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[] = Begin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ss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[] (Left d : more) =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split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++ [d]) [] more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(Left d : more) =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Begin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(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++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[split [] []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(Left d : more)])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(Right s : more) =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split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++[s]) more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Specializing Parsec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Parsec </a:t>
            </a:r>
            <a:r>
              <a:rPr lang="en-US" dirty="0" smtClean="0"/>
              <a:t>is abstract over numerous issues</a:t>
            </a:r>
          </a:p>
          <a:p>
            <a:pPr lvl="1"/>
            <a:r>
              <a:rPr lang="en-US" dirty="0" smtClean="0"/>
              <a:t> What it means to be an input sequence</a:t>
            </a:r>
          </a:p>
          <a:p>
            <a:pPr lvl="1"/>
            <a:r>
              <a:rPr lang="en-US" dirty="0" smtClean="0"/>
              <a:t>What kind of elements the sequence contains</a:t>
            </a:r>
          </a:p>
          <a:p>
            <a:pPr lvl="1"/>
            <a:r>
              <a:rPr lang="en-US" dirty="0" smtClean="0"/>
              <a:t>What kind of internal state (e.g. row, column, file information) the parser tracks</a:t>
            </a:r>
          </a:p>
          <a:p>
            <a:pPr lvl="1"/>
            <a:r>
              <a:rPr lang="en-US" dirty="0" smtClean="0"/>
              <a:t>What kind of Monadic structure (in addition to state) the parser supports.</a:t>
            </a:r>
          </a:p>
          <a:p>
            <a:r>
              <a:rPr lang="en-US" dirty="0" smtClean="0"/>
              <a:t>This makes it very general, but sometimes hard for beginners to use.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MParser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a = 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ParsecT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String    -- The input is a 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         -- sequence of Char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()        -- The internal state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Identity  -- The underlying monad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a         -- the type of the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         --  object being parsed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important issues when building parsers</a:t>
            </a:r>
          </a:p>
          <a:p>
            <a:pPr lvl="1"/>
            <a:r>
              <a:rPr lang="en-US" dirty="0" smtClean="0"/>
              <a:t>Tokenizing  -- splitting the input into tokens</a:t>
            </a:r>
          </a:p>
          <a:p>
            <a:pPr lvl="2"/>
            <a:r>
              <a:rPr lang="en-US" dirty="0" smtClean="0"/>
              <a:t>Token classes --  identifiers, constants, operators, etc</a:t>
            </a:r>
          </a:p>
          <a:p>
            <a:pPr lvl="1"/>
            <a:r>
              <a:rPr lang="en-US" dirty="0" smtClean="0"/>
              <a:t>Handling white space</a:t>
            </a:r>
          </a:p>
          <a:p>
            <a:pPr lvl="1"/>
            <a:r>
              <a:rPr lang="en-US" dirty="0" smtClean="0"/>
              <a:t>Handling comments (another form of white space?)</a:t>
            </a:r>
          </a:p>
          <a:p>
            <a:pPr lvl="1"/>
            <a:r>
              <a:rPr lang="en-US" dirty="0" smtClean="0"/>
              <a:t>Handling errors</a:t>
            </a:r>
          </a:p>
          <a:p>
            <a:pPr lvl="1"/>
            <a:r>
              <a:rPr lang="en-US" dirty="0" smtClean="0"/>
              <a:t>Handling choice</a:t>
            </a:r>
          </a:p>
          <a:p>
            <a:pPr lvl="1"/>
            <a:r>
              <a:rPr lang="en-US" dirty="0" smtClean="0"/>
              <a:t>Handling  repetitions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Parsec has a tool (library) for handling tokens, white space,  and comments called language styles.</a:t>
            </a:r>
          </a:p>
          <a:p>
            <a:endParaRPr lang="en-US" dirty="0"/>
          </a:p>
          <a:p>
            <a:r>
              <a:rPr lang="en-US" dirty="0" smtClean="0"/>
              <a:t>It captures some common idioms associated with parsing programming languages.</a:t>
            </a:r>
          </a:p>
          <a:p>
            <a:endParaRPr lang="en-US" dirty="0"/>
          </a:p>
          <a:p>
            <a:r>
              <a:rPr lang="en-US" dirty="0" smtClean="0"/>
              <a:t>Aggregates small parsers for individual elements of a language style.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0593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myStyle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LanguageDef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{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commentStart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= "{-"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commentEnd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= "-}"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commentLine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= "--"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nestedComments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True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identStart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= lower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identLetter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alphaNum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&lt;|&gt; char '_' &lt;|&gt; char '\''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opStart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oneof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":!#$%&amp;*+./&lt;=&gt;?@\\^|-~"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opLetter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oneof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":!#$%&amp;*+./&lt;=&gt;?@\\^|-~"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caseSensitive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= True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reservedOpNames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["&lt;", "=", "+", "-", "*"]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reservedNames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=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["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if","then","else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", "while", "begin", "end"]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Styles are used to create token parsers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myTP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makeTokenParser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myStyle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Token parsers specialize parsers for common elements of language parsing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Introduces abstract parsing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exeme</a:t>
            </a:r>
          </a:p>
          <a:p>
            <a:r>
              <a:rPr lang="en-US" dirty="0" err="1" smtClean="0"/>
              <a:t>whiteSpace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dentifier</a:t>
            </a:r>
          </a:p>
          <a:p>
            <a:r>
              <a:rPr lang="en-US" dirty="0"/>
              <a:t>r</a:t>
            </a:r>
            <a:r>
              <a:rPr lang="en-US" dirty="0" smtClean="0"/>
              <a:t>eserved</a:t>
            </a:r>
          </a:p>
          <a:p>
            <a:r>
              <a:rPr lang="en-US" dirty="0"/>
              <a:t>s</a:t>
            </a:r>
            <a:r>
              <a:rPr lang="en-US" dirty="0" smtClean="0"/>
              <a:t>ymbol</a:t>
            </a:r>
          </a:p>
          <a:p>
            <a:r>
              <a:rPr lang="en-US" dirty="0" err="1" smtClean="0"/>
              <a:t>reservedOp</a:t>
            </a:r>
            <a:endParaRPr lang="en-US" dirty="0" smtClean="0"/>
          </a:p>
          <a:p>
            <a:r>
              <a:rPr lang="en-US" dirty="0"/>
              <a:t>o</a:t>
            </a:r>
            <a:r>
              <a:rPr lang="en-US" dirty="0" smtClean="0"/>
              <a:t>perator</a:t>
            </a:r>
          </a:p>
          <a:p>
            <a:r>
              <a:rPr lang="en-US" dirty="0" smtClean="0"/>
              <a:t>comma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1729</Words>
  <Application>Microsoft Office PowerPoint</Application>
  <PresentationFormat>On-screen Show (4:3)</PresentationFormat>
  <Paragraphs>303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Parsec Parsing</vt:lpstr>
      <vt:lpstr>Parsec </vt:lpstr>
      <vt:lpstr>Specializing Parsec</vt:lpstr>
      <vt:lpstr>Example</vt:lpstr>
      <vt:lpstr>Issues</vt:lpstr>
      <vt:lpstr>Language Styles</vt:lpstr>
      <vt:lpstr>Example</vt:lpstr>
      <vt:lpstr>Token Parsers</vt:lpstr>
      <vt:lpstr>Introduces abstract parsing elements</vt:lpstr>
      <vt:lpstr>Tim’s Conventions</vt:lpstr>
      <vt:lpstr>Examples</vt:lpstr>
      <vt:lpstr>Simple Parsers</vt:lpstr>
      <vt:lpstr>Running Parsers</vt:lpstr>
      <vt:lpstr>Special Purpose ways to run parsers</vt:lpstr>
      <vt:lpstr>More ways to parse</vt:lpstr>
      <vt:lpstr>Parsing in other monads</vt:lpstr>
      <vt:lpstr>A richer example</vt:lpstr>
      <vt:lpstr>The non-standard morphism</vt:lpstr>
      <vt:lpstr>Running Parsers  must deal with the state</vt:lpstr>
      <vt:lpstr>Abstract Syntax</vt:lpstr>
      <vt:lpstr>Simple Expressions</vt:lpstr>
      <vt:lpstr>Handling Precedence</vt:lpstr>
      <vt:lpstr>Finally general expressions</vt:lpstr>
      <vt:lpstr>Statements</vt:lpstr>
      <vt:lpstr>Parsing statements</vt:lpstr>
      <vt:lpstr>Continued</vt:lpstr>
      <vt:lpstr>Blocks</vt:lpstr>
      <vt:lpstr>Splitting blocks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Parsec Parsing</dc:title>
  <dc:creator>sheard</dc:creator>
  <cp:lastModifiedBy>sheard</cp:lastModifiedBy>
  <cp:revision>47</cp:revision>
  <dcterms:created xsi:type="dcterms:W3CDTF">2014-04-22T16:30:24Z</dcterms:created>
  <dcterms:modified xsi:type="dcterms:W3CDTF">2014-04-22T19:01:35Z</dcterms:modified>
</cp:coreProperties>
</file>