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28" y="29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4686300" cy="807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module Crib08 where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Simple data declaration,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case expression, and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simple patterns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Tree a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= Tip a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| Node2 (Tree a) a (Tree a)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| Node3 (Tree a) (Tree a) (Tree a)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definition by case expression  </a:t>
            </a: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case x of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Tip a -&gt; [a]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Node2 t1 a t2 -&gt;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t1 ++ [a] ++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t2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Node3 t1 t2 t3 -&gt;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t1 ++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t2 ++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treeToList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t3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definition by pattern matching       </a:t>
            </a: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(Tip a) = a</a:t>
            </a: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(Node2 t1 x t2)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t1 + x +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t2</a:t>
            </a: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(Node3 x y z)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+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y +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sumTree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z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838200"/>
            <a:ext cx="2438400" cy="1447800"/>
          </a:xfrm>
          <a:prstGeom prst="wedgeRoundRectCallout">
            <a:avLst>
              <a:gd name="adj1" fmla="val -86934"/>
              <a:gd name="adj2" fmla="val 3068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A data introduces a new type, Tree, which is constructed by constructors Tip, Node2, and Node3. The </a:t>
            </a:r>
            <a:r>
              <a:rPr lang="en-US" sz="1200" dirty="0" err="1" smtClean="0">
                <a:solidFill>
                  <a:schemeClr val="tx1"/>
                </a:solidFill>
              </a:rPr>
              <a:t>arity</a:t>
            </a:r>
            <a:r>
              <a:rPr lang="en-US" sz="1200" dirty="0" smtClean="0">
                <a:solidFill>
                  <a:schemeClr val="tx1"/>
                </a:solidFill>
              </a:rPr>
              <a:t> and type of the constructors is determined by the types after the constructor. Constructors are separated by |.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2743200"/>
            <a:ext cx="2438400" cy="1447800"/>
          </a:xfrm>
          <a:prstGeom prst="wedgeRoundRectCallout">
            <a:avLst>
              <a:gd name="adj1" fmla="val -86934"/>
              <a:gd name="adj2" fmla="val 3068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Functions can be defined by a case expression over one of the arguments. A clause has the form (pattern -&gt; body). A simple pattern is a Constructor with variables for arguments.  The body can be any expression.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4038600"/>
            <a:ext cx="0" cy="1981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1600200" y="6096000"/>
            <a:ext cx="2438400" cy="609600"/>
          </a:xfrm>
          <a:prstGeom prst="wedgeRoundRectCallout">
            <a:avLst>
              <a:gd name="adj1" fmla="val -82637"/>
              <a:gd name="adj2" fmla="val -6618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Layout separates clauses in case. The first non blank column after “of” establishes the indentation column.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733800" y="4724400"/>
            <a:ext cx="2438400" cy="838200"/>
          </a:xfrm>
          <a:prstGeom prst="wedgeRoundRectCallout">
            <a:avLst>
              <a:gd name="adj1" fmla="val -92012"/>
              <a:gd name="adj2" fmla="val -397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Bodies which run across multiple lines that indent past the indentation column are continuation of the same clause.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828800" y="2819400"/>
            <a:ext cx="1295400" cy="304800"/>
          </a:xfrm>
          <a:prstGeom prst="wedgeRoundRectCallout">
            <a:avLst>
              <a:gd name="adj1" fmla="val -45758"/>
              <a:gd name="adj2" fmla="val -1005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Node3 has </a:t>
            </a:r>
            <a:r>
              <a:rPr lang="en-US" sz="1200" dirty="0" err="1" smtClean="0">
                <a:solidFill>
                  <a:schemeClr val="tx1"/>
                </a:solidFill>
              </a:rPr>
              <a:t>arity</a:t>
            </a:r>
            <a:r>
              <a:rPr lang="en-US" sz="1200" dirty="0" smtClean="0">
                <a:solidFill>
                  <a:schemeClr val="tx1"/>
                </a:solidFill>
              </a:rPr>
              <a:t> 3.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343400" y="6934200"/>
            <a:ext cx="2438400" cy="1219200"/>
          </a:xfrm>
          <a:prstGeom prst="wedgeRoundRectCallout">
            <a:avLst>
              <a:gd name="adj1" fmla="val -81856"/>
              <a:gd name="adj2" fmla="val -91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Alternately functions can be defined by multiple equations. Each equation should use a pattern for a different constructor. It is best to have one equation for each constructor.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11</cp:revision>
  <dcterms:created xsi:type="dcterms:W3CDTF">2014-01-14T19:28:45Z</dcterms:created>
  <dcterms:modified xsi:type="dcterms:W3CDTF">2014-01-14T19:57:16Z</dcterms:modified>
</cp:coreProperties>
</file>