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BB57-02B3-4008-8B44-F67B954D1A9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D786-3E81-4DE1-BD07-E1F29361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ge.haskell.org/packages/archive/pkg-list.html" TargetMode="External"/><Relationship Id="rId2" Type="http://schemas.openxmlformats.org/officeDocument/2006/relationships/hyperlink" Target="http://hackage.haskell.org/packages/hack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pkg-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Using Cabal </a:t>
            </a:r>
            <a:br>
              <a:rPr lang="en-US" dirty="0" smtClean="0"/>
            </a:b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dirty="0" err="1" smtClean="0"/>
              <a:t>Hackage</a:t>
            </a:r>
            <a:r>
              <a:rPr lang="en-US" dirty="0" smtClean="0"/>
              <a:t> Package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Hackage</a:t>
            </a:r>
            <a:r>
              <a:rPr lang="en-US" dirty="0" smtClean="0"/>
              <a:t> is a database of Haskell packages (or modules) written by others and available for public use.</a:t>
            </a:r>
          </a:p>
          <a:p>
            <a:endParaRPr lang="en-US" dirty="0"/>
          </a:p>
          <a:p>
            <a:r>
              <a:rPr lang="en-US" dirty="0" smtClean="0"/>
              <a:t>The home page is</a:t>
            </a:r>
          </a:p>
          <a:p>
            <a:pPr lvl="1"/>
            <a:r>
              <a:rPr lang="en-US" sz="2400" dirty="0" smtClean="0">
                <a:hlinkClick r:id="rId2"/>
              </a:rPr>
              <a:t>http://hackage.haskell.org/packages/hackage.html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dirty="0" smtClean="0"/>
              <a:t>Browse what packages are available at:</a:t>
            </a:r>
          </a:p>
          <a:p>
            <a:pPr lvl="1"/>
            <a:r>
              <a:rPr lang="en-US" sz="2600" dirty="0" smtClean="0">
                <a:hlinkClick r:id="rId3"/>
              </a:rPr>
              <a:t>http://hackage.haskell.org/packages/archive/pkg-list.html</a:t>
            </a:r>
            <a:endParaRPr lang="en-US" sz="26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Cabal is a utility (written in Haskell) that downloads and installs packages from the </a:t>
            </a:r>
            <a:r>
              <a:rPr lang="en-US" dirty="0" err="1" smtClean="0"/>
              <a:t>Hackage</a:t>
            </a:r>
            <a:r>
              <a:rPr lang="en-US" dirty="0" smtClean="0"/>
              <a:t> database</a:t>
            </a:r>
          </a:p>
          <a:p>
            <a:endParaRPr lang="en-US" dirty="0" smtClean="0"/>
          </a:p>
          <a:p>
            <a:r>
              <a:rPr lang="en-US" dirty="0" smtClean="0"/>
              <a:t>Cabal is part of the Haskell Platform so you already have it on your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up a shell window (command window on Windows: start -&gt; run -&gt; command)</a:t>
            </a:r>
          </a:p>
          <a:p>
            <a:endParaRPr lang="en-US" dirty="0" smtClean="0"/>
          </a:p>
          <a:p>
            <a:r>
              <a:rPr lang="en-US" dirty="0" smtClean="0"/>
              <a:t>Update your local copy of what packages are in the database</a:t>
            </a:r>
          </a:p>
          <a:p>
            <a:pPr lvl="1"/>
            <a:r>
              <a:rPr lang="en-US" dirty="0" smtClean="0"/>
              <a:t>Type:    </a:t>
            </a:r>
            <a:r>
              <a:rPr lang="en-US" smtClean="0"/>
              <a:t>cabal </a:t>
            </a:r>
            <a:r>
              <a:rPr lang="en-US" smtClean="0"/>
              <a:t> </a:t>
            </a:r>
            <a:r>
              <a:rPr lang="en-US" smtClean="0"/>
              <a:t> update</a:t>
            </a:r>
            <a:endParaRPr lang="en-US" dirty="0" smtClean="0"/>
          </a:p>
          <a:p>
            <a:pPr lvl="1"/>
            <a:r>
              <a:rPr lang="en-US" dirty="0" smtClean="0"/>
              <a:t>This takes a while, the database is big!</a:t>
            </a:r>
          </a:p>
          <a:p>
            <a:r>
              <a:rPr lang="en-US" dirty="0" smtClean="0"/>
              <a:t>Search for packages that match a search string</a:t>
            </a:r>
          </a:p>
          <a:p>
            <a:pPr lvl="1"/>
            <a:r>
              <a:rPr lang="en-US" dirty="0" smtClean="0"/>
              <a:t>Type: cabal  list  </a:t>
            </a:r>
            <a:r>
              <a:rPr lang="en-US" dirty="0" err="1" smtClean="0"/>
              <a:t>haskore</a:t>
            </a:r>
            <a:endParaRPr lang="en-US" dirty="0" smtClean="0"/>
          </a:p>
          <a:p>
            <a:r>
              <a:rPr lang="en-US" dirty="0" smtClean="0"/>
              <a:t>Type:  Install the package you want</a:t>
            </a:r>
          </a:p>
          <a:p>
            <a:pPr lvl="1"/>
            <a:r>
              <a:rPr lang="en-US" dirty="0" smtClean="0"/>
              <a:t>Type cabal install </a:t>
            </a:r>
            <a:r>
              <a:rPr lang="en-US" dirty="0" err="1" smtClean="0"/>
              <a:t>haskore</a:t>
            </a:r>
            <a:r>
              <a:rPr lang="en-US" dirty="0" smtClean="0"/>
              <a:t>-vintage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1462"/>
            <a:ext cx="5452384" cy="65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you have no idea of the name of the package you want, then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cabal list </a:t>
            </a:r>
            <a:r>
              <a:rPr lang="en-US" dirty="0" smtClean="0"/>
              <a:t>isn’t  much help.</a:t>
            </a:r>
          </a:p>
          <a:p>
            <a:r>
              <a:rPr lang="en-US" dirty="0" smtClean="0"/>
              <a:t>Browse the list of packages at the link</a:t>
            </a:r>
          </a:p>
          <a:p>
            <a:pPr lvl="1"/>
            <a:r>
              <a:rPr lang="en-US" sz="2400" dirty="0" smtClean="0">
                <a:hlinkClick r:id="rId2"/>
              </a:rPr>
              <a:t>http://hackage.haskell.org/packages/archive/pkg-list.html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7534275" cy="551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ular Callout 2"/>
          <p:cNvSpPr/>
          <p:nvPr/>
        </p:nvSpPr>
        <p:spPr>
          <a:xfrm>
            <a:off x="5486400" y="228600"/>
            <a:ext cx="2057400" cy="762000"/>
          </a:xfrm>
          <a:prstGeom prst="wedgeRoundRectCallout">
            <a:avLst>
              <a:gd name="adj1" fmla="val 29564"/>
              <a:gd name="adj2" fmla="val 309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style searches supported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Cabal  and the Hackage Package Database</vt:lpstr>
      <vt:lpstr>Hackage</vt:lpstr>
      <vt:lpstr>Cabal</vt:lpstr>
      <vt:lpstr>Simple Steps</vt:lpstr>
      <vt:lpstr>Slide 5</vt:lpstr>
      <vt:lpstr>Finding Packages</vt:lpstr>
      <vt:lpstr>Slide 7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Sheard</dc:creator>
  <cp:lastModifiedBy>Tim Sheard</cp:lastModifiedBy>
  <cp:revision>10</cp:revision>
  <dcterms:created xsi:type="dcterms:W3CDTF">2010-01-13T21:30:43Z</dcterms:created>
  <dcterms:modified xsi:type="dcterms:W3CDTF">2010-01-14T22:49:08Z</dcterms:modified>
</cp:coreProperties>
</file>