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5224-90EA-444E-9765-F806DE1B2D8D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8C9F-10BB-4AAD-A985-A692EC0DFC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ghc/docs/latest/html/libraries/base/Data-List.html#v%3AelemInd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implicit types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legal expression has a type.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Integer</a:t>
            </a:r>
          </a:p>
          <a:p>
            <a:pPr lvl="1"/>
            <a:r>
              <a:rPr lang="en-US" smtClean="0"/>
              <a:t>String</a:t>
            </a:r>
          </a:p>
          <a:p>
            <a:pPr lvl="1"/>
            <a:r>
              <a:rPr lang="en-US" smtClean="0"/>
              <a:t>Char</a:t>
            </a:r>
          </a:p>
          <a:p>
            <a:pPr lvl="1"/>
            <a:r>
              <a:rPr lang="en-US" smtClean="0"/>
              <a:t>Double</a:t>
            </a:r>
          </a:p>
          <a:p>
            <a:pPr lvl="1"/>
            <a:r>
              <a:rPr lang="en-US" smtClean="0"/>
              <a:t>[Integer]</a:t>
            </a:r>
          </a:p>
          <a:p>
            <a:pPr lvl="1"/>
            <a:r>
              <a:rPr lang="en-US" smtClean="0"/>
              <a:t>Bool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expressions have more than one type.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numeric constants are especially bothersome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These will cause you many headaches until you get used to the error messages.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Integer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Double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Num t =&gt; 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Commands cause an action on the world.</a:t>
            </a:r>
          </a:p>
          <a:p>
            <a:r>
              <a:rPr lang="en-US" smtClean="0"/>
              <a:t>Most commonly used commands perform Input and Output.</a:t>
            </a:r>
          </a:p>
          <a:p>
            <a:pPr lvl="1"/>
            <a:r>
              <a:rPr lang="en-US" smtClean="0"/>
              <a:t>Read from the key board </a:t>
            </a:r>
          </a:p>
          <a:p>
            <a:pPr lvl="2"/>
            <a:r>
              <a:rPr lang="en-US" smtClean="0"/>
              <a:t>getLine, getContents</a:t>
            </a:r>
          </a:p>
          <a:p>
            <a:pPr lvl="1"/>
            <a:r>
              <a:rPr lang="en-US" smtClean="0"/>
              <a:t>Print to the console</a:t>
            </a:r>
          </a:p>
          <a:p>
            <a:pPr lvl="2"/>
            <a:r>
              <a:rPr lang="en-US" smtClean="0"/>
              <a:t>putStrLn, print</a:t>
            </a:r>
          </a:p>
          <a:p>
            <a:pPr lvl="1"/>
            <a:r>
              <a:rPr lang="en-US" smtClean="0"/>
              <a:t>Read from files</a:t>
            </a:r>
          </a:p>
          <a:p>
            <a:pPr lvl="2"/>
            <a:r>
              <a:rPr lang="en-US" smtClean="0"/>
              <a:t>readFile, writeFile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functions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lists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Factorial</a:t>
            </a:r>
          </a:p>
          <a:p>
            <a:r>
              <a:rPr lang="en-US" smtClean="0"/>
              <a:t>99 beer song</a:t>
            </a:r>
          </a:p>
          <a:p>
            <a:r>
              <a:rPr lang="en-US" smtClean="0"/>
              <a:t>Rolling two die</a:t>
            </a:r>
          </a:p>
          <a:p>
            <a:r>
              <a:rPr lang="en-US" smtClean="0"/>
              <a:t>12 days of christmas</a:t>
            </a:r>
          </a:p>
          <a:p>
            <a:r>
              <a:rPr lang="en-US" smtClean="0"/>
              <a:t>Digitval and string to value</a:t>
            </a:r>
          </a:p>
          <a:p>
            <a:r>
              <a:rPr lang="en-US" smtClean="0"/>
              <a:t>Sort  maximum, </a:t>
            </a:r>
            <a:r>
              <a:rPr lang="en-US" smtClean="0">
                <a:hlinkClick r:id="rId2"/>
              </a:rPr>
              <a:t>elemIndices</a:t>
            </a:r>
            <a:r>
              <a:rPr lang="en-US" smtClean="0"/>
              <a:t>, take , drop</a:t>
            </a:r>
          </a:p>
          <a:p>
            <a:pPr lvl="1"/>
            <a:r>
              <a:rPr lang="en-US" smtClean="0"/>
              <a:t>Maximum, filter, (++)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Measurements of some kind stored in a computer.</a:t>
            </a:r>
          </a:p>
          <a:p>
            <a:pPr lvl="1"/>
            <a:r>
              <a:rPr lang="en-US" smtClean="0"/>
              <a:t>Examples </a:t>
            </a:r>
          </a:p>
          <a:p>
            <a:pPr lvl="2"/>
            <a:r>
              <a:rPr lang="en-US" smtClean="0"/>
              <a:t>Simple:  numbers, text, truth values  …</a:t>
            </a:r>
          </a:p>
          <a:p>
            <a:pPr lvl="2"/>
            <a:r>
              <a:rPr lang="en-US" smtClean="0"/>
              <a:t>Structured:  sequences,  sets, records …</a:t>
            </a:r>
          </a:p>
          <a:p>
            <a:pPr lvl="2"/>
            <a:r>
              <a:rPr lang="en-US" smtClean="0"/>
              <a:t>Complex:  dictionaries, music, pictures …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495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Numbers – </a:t>
            </a:r>
            <a:r>
              <a:rPr lang="en-US" dirty="0" err="1" smtClean="0"/>
              <a:t>Int</a:t>
            </a:r>
            <a:r>
              <a:rPr lang="en-US" dirty="0" smtClean="0"/>
              <a:t>, Integer, Double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23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67.3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Truth Values –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True   False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Text – String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“Tim”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“23”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Sequences – List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[1,3,4]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[</a:t>
            </a:r>
            <a:r>
              <a:rPr lang="en-US" dirty="0" err="1" smtClean="0"/>
              <a:t>True,False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95400"/>
            <a:ext cx="332349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kinds of Data can we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There are many different kinds of data.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Haskell comes with a set of predefined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now – Integer, </a:t>
            </a:r>
            <a:r>
              <a:rPr lang="en-US" dirty="0" err="1" smtClean="0"/>
              <a:t>Bool</a:t>
            </a:r>
            <a:r>
              <a:rPr lang="en-US" dirty="0" smtClean="0"/>
              <a:t>, List, String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Later we will learn how to define our own (new) kinds of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Stack, Queue, Tree, Table, Hash, 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anything interesting we need operations that compute new data from old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Integer:  div  mod  (+) (-) (*)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Bool</a:t>
            </a:r>
            <a:r>
              <a:rPr lang="en-US" dirty="0" smtClean="0"/>
              <a:t>: (&amp;&amp;) (||) not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List: (++)  head  tail reverse length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Operations come in two forms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Prefix:    div 8 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Infix :      8 * 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2667000"/>
            <a:ext cx="2743200" cy="1600200"/>
          </a:xfrm>
          <a:prstGeom prst="wedgeRoundRectCallout">
            <a:avLst>
              <a:gd name="adj1" fmla="val -83445"/>
              <a:gd name="adj2" fmla="val -11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 write surround infix operators with parentheses (*) when we want to talk about them (but not when we use them)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operations are there?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sz="2800" dirty="0" smtClean="0"/>
              <a:t>Many different ways to find operations</a:t>
            </a:r>
          </a:p>
          <a:p>
            <a:pPr lvl="1"/>
            <a:r>
              <a:rPr lang="en-US" sz="2400" dirty="0" smtClean="0"/>
              <a:t>Click on the Libraries link from the users guide</a:t>
            </a:r>
          </a:p>
          <a:p>
            <a:pPr lvl="1"/>
            <a:r>
              <a:rPr lang="en-US" sz="2400" dirty="0" smtClean="0"/>
              <a:t>Use one of the crib sheets from the Haskell Resource Links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200400"/>
            <a:ext cx="3486299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0"/>
            <a:ext cx="25704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Libraries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609600"/>
          </a:xfrm>
        </p:spPr>
        <p:txBody>
          <a:bodyPr/>
          <a:lstStyle/>
          <a:p>
            <a:r>
              <a:rPr lang="en-US" sz="2400" dirty="0" smtClean="0"/>
              <a:t>Click  “Libraries”  from the users guide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333851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14600"/>
            <a:ext cx="35671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7620000" y="1828800"/>
            <a:ext cx="1371600" cy="2057400"/>
          </a:xfrm>
          <a:prstGeom prst="wedgeRoundRectCallout">
            <a:avLst>
              <a:gd name="adj1" fmla="val -58897"/>
              <a:gd name="adj2" fmla="val 124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Slide down to the “Prelude” library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572000" y="3048000"/>
            <a:ext cx="3276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/>
          <a:lstStyle/>
          <a:p>
            <a:r>
              <a:rPr lang="en-US" smtClean="0"/>
              <a:t>Explore the Prelude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00600"/>
          </a:xfrm>
        </p:spPr>
        <p:txBody>
          <a:bodyPr/>
          <a:lstStyle/>
          <a:p>
            <a:r>
              <a:rPr lang="en-US" smtClean="0"/>
              <a:t>Once the prelude window is found - </a:t>
            </a:r>
          </a:p>
          <a:p>
            <a:endParaRPr lang="en-US" smtClean="0"/>
          </a:p>
          <a:p>
            <a:r>
              <a:rPr lang="en-US" smtClean="0"/>
              <a:t>Click the links and explore all the predefined operations in Haskell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685800"/>
            <a:ext cx="29876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Values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667000" y="1524000"/>
            <a:ext cx="4191000" cy="838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4400" smtClean="0"/>
              <a:t>X = 3 + 4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38200" y="3200400"/>
            <a:ext cx="914400" cy="612775"/>
          </a:xfrm>
          <a:prstGeom prst="wedgeRoundRectCallout">
            <a:avLst>
              <a:gd name="adj1" fmla="val 168719"/>
              <a:gd name="adj2" fmla="val -229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Name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3352800"/>
            <a:ext cx="1143000" cy="612775"/>
          </a:xfrm>
          <a:prstGeom prst="wedgeRoundRectCallout">
            <a:avLst>
              <a:gd name="adj1" fmla="val -10087"/>
              <a:gd name="adj2" fmla="val -260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equality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3276600"/>
            <a:ext cx="1752600" cy="612775"/>
          </a:xfrm>
          <a:prstGeom prst="wedgeRoundRectCallout">
            <a:avLst>
              <a:gd name="adj1" fmla="val -83909"/>
              <a:gd name="adj2" fmla="val -23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expression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4953000"/>
            <a:ext cx="6477000" cy="121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>
                <a:latin typeface="+mn-lt"/>
              </a:rPr>
              <a:t>Many program are just a series of named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in Haskell</vt:lpstr>
      <vt:lpstr>What is data?</vt:lpstr>
      <vt:lpstr>Data in Haskell</vt:lpstr>
      <vt:lpstr>What kinds of Data can we use?</vt:lpstr>
      <vt:lpstr>Operations on data</vt:lpstr>
      <vt:lpstr>What operations are there?</vt:lpstr>
      <vt:lpstr>Hierarchical Libraries</vt:lpstr>
      <vt:lpstr>Explore the Prelude</vt:lpstr>
      <vt:lpstr>Naming Values</vt:lpstr>
      <vt:lpstr>Using implicit types </vt:lpstr>
      <vt:lpstr>Overloading</vt:lpstr>
      <vt:lpstr>Commands</vt:lpstr>
      <vt:lpstr>Writing functions</vt:lpstr>
      <vt:lpstr>Making lists</vt:lpstr>
      <vt:lpstr>Example functions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 Haskell</dc:title>
  <dc:creator>Tim Sheard</dc:creator>
  <cp:lastModifiedBy>Tim Sheard</cp:lastModifiedBy>
  <cp:revision>1</cp:revision>
  <dcterms:created xsi:type="dcterms:W3CDTF">2010-01-04T19:45:23Z</dcterms:created>
  <dcterms:modified xsi:type="dcterms:W3CDTF">2010-01-04T19:46:00Z</dcterms:modified>
</cp:coreProperties>
</file>