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6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9424-83AC-4503-98F1-3B81405B8514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4FA5-3237-4498-924F-CD976F049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0B49-F949-4A91-9252-2831DDD76BDB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CB824-65AB-4461-A6A5-48C0FCDBC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353F0-5189-4E0A-83CE-D1F97A59AE98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C1A4-D428-4FF1-9AF3-D2C774AF2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FB8B-5632-46BB-A9BC-4F21D6654CA5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FBAB-F6E9-42EA-92F8-AD68037CA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B2F0A-6D55-4C47-BBC0-691BB909F76B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9E5FD-B55B-4D41-B33B-544BA05BF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C883-ACDE-44D8-8FE4-CA5C3474463B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8E19D-66B9-4C64-B933-03E7071A2D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FA0A3-B0CC-4048-9B6C-F2F9C6D01731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1F5D1-67A8-485E-9CA7-C322EBEA0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C7A3-0954-46C9-BEA7-E7F5A034A6C3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4C63-0190-4E90-9018-2242782037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FBE9-4C4C-41A8-A499-B278E12D7F3F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6B70F-E4FD-4429-9897-476EF001CD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472AC-52D6-43BF-BED3-3C6A0472A17D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459D-B474-4871-B747-5680C521C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0B7C-3EDA-4BC7-8F39-C6D94F18B4EE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45AA0-0B06-48C3-80F2-37A041176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1466E4-CE01-44B3-B354-52B7E1097F32}" type="datetimeFigureOut">
              <a:rPr lang="en-US"/>
              <a:pPr>
                <a:defRPr/>
              </a:pPr>
              <a:t>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BD67A4-28D5-45EA-BCB5-E0E890D5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Tim </a:t>
            </a:r>
            <a:r>
              <a:rPr lang="en-US" dirty="0" err="1" smtClean="0"/>
              <a:t>Sheard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US" dirty="0" smtClean="0"/>
              <a:t>Installing GHCI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/>
          <a:lstStyle/>
          <a:p>
            <a:r>
              <a:rPr lang="en-US" dirty="0" smtClean="0"/>
              <a:t>We will use </a:t>
            </a:r>
            <a:r>
              <a:rPr lang="en-US" dirty="0" smtClean="0"/>
              <a:t>Haskell Platform 2012.4</a:t>
            </a:r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haskell.org</a:t>
            </a:r>
          </a:p>
          <a:p>
            <a:r>
              <a:rPr lang="en-US" dirty="0" smtClean="0"/>
              <a:t>Click on the Haskell platform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85787"/>
            <a:ext cx="4493601" cy="568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895600" y="4114800"/>
            <a:ext cx="1905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Choose your operating system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sz="1800" dirty="0" smtClean="0"/>
              <a:t>On </a:t>
            </a:r>
            <a:r>
              <a:rPr lang="en-US" sz="1800" dirty="0" err="1" smtClean="0"/>
              <a:t>Debian</a:t>
            </a:r>
            <a:endParaRPr lang="en-US" sz="1800" dirty="0" smtClean="0"/>
          </a:p>
          <a:p>
            <a:pPr lvl="2"/>
            <a:r>
              <a:rPr lang="en-US" sz="1800" dirty="0" smtClean="0"/>
              <a:t> apt-get install ghc6</a:t>
            </a:r>
            <a:endParaRPr lang="en-US" dirty="0" smtClean="0"/>
          </a:p>
          <a:p>
            <a:r>
              <a:rPr lang="en-US" dirty="0" smtClean="0"/>
              <a:t>Follow directions</a:t>
            </a:r>
          </a:p>
          <a:p>
            <a:r>
              <a:rPr lang="en-US" dirty="0" smtClean="0"/>
              <a:t>Ask me if you have problems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43000"/>
            <a:ext cx="4995958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5638800" cy="1143000"/>
          </a:xfrm>
        </p:spPr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953000"/>
          </a:xfrm>
        </p:spPr>
        <p:txBody>
          <a:bodyPr/>
          <a:lstStyle/>
          <a:p>
            <a:r>
              <a:rPr lang="en-US" dirty="0" smtClean="0"/>
              <a:t>On Windows, in the directory where GHC is installed, there is a directory called “doc”</a:t>
            </a:r>
          </a:p>
          <a:p>
            <a:endParaRPr lang="en-US" dirty="0" smtClean="0"/>
          </a:p>
          <a:p>
            <a:r>
              <a:rPr lang="en-US" dirty="0" smtClean="0"/>
              <a:t>In this directory is </a:t>
            </a:r>
            <a:r>
              <a:rPr lang="en-US" dirty="0" smtClean="0"/>
              <a:t>another directory called html, and here there is </a:t>
            </a:r>
            <a:r>
              <a:rPr lang="en-US" dirty="0" err="1" smtClean="0"/>
              <a:t>afile</a:t>
            </a:r>
            <a:r>
              <a:rPr lang="en-US" dirty="0" smtClean="0"/>
              <a:t> </a:t>
            </a:r>
            <a:r>
              <a:rPr lang="en-US" dirty="0" smtClean="0"/>
              <a:t>called “index.html”</a:t>
            </a:r>
          </a:p>
          <a:p>
            <a:endParaRPr lang="en-US" dirty="0" smtClean="0"/>
          </a:p>
          <a:p>
            <a:r>
              <a:rPr lang="en-US" dirty="0" smtClean="0"/>
              <a:t>Book mark this in your browser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8600"/>
            <a:ext cx="358158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343400" y="1295400"/>
            <a:ext cx="10668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733800"/>
            <a:ext cx="3657600" cy="196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267200" y="5029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 smtClean="0"/>
              <a:t>Arrange your screen with side by side windows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GHCI</a:t>
            </a:r>
          </a:p>
          <a:p>
            <a:pPr lvl="1"/>
            <a:r>
              <a:rPr lang="en-US" dirty="0" smtClean="0"/>
              <a:t>Help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0" y="2260599"/>
            <a:ext cx="5549900" cy="408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what’s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876800"/>
          </a:xfrm>
        </p:spPr>
        <p:txBody>
          <a:bodyPr/>
          <a:lstStyle/>
          <a:p>
            <a:r>
              <a:rPr lang="en-US" sz="2800" dirty="0" smtClean="0"/>
              <a:t>From the index page click on “The Users Guide”</a:t>
            </a:r>
          </a:p>
          <a:p>
            <a:endParaRPr lang="en-US" sz="2800" dirty="0" smtClean="0"/>
          </a:p>
          <a:p>
            <a:r>
              <a:rPr lang="en-US" sz="2800" dirty="0" smtClean="0"/>
              <a:t>Scroll down to “Using GHCI”</a:t>
            </a:r>
          </a:p>
          <a:p>
            <a:endParaRPr lang="en-US" sz="2800" dirty="0" smtClean="0"/>
          </a:p>
          <a:p>
            <a:r>
              <a:rPr lang="en-US" sz="2800" dirty="0" smtClean="0"/>
              <a:t>Explore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19200"/>
            <a:ext cx="2790677" cy="486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819400" y="2590800"/>
            <a:ext cx="1905000" cy="20574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14600"/>
            <a:ext cx="5476875" cy="417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Writing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24384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Start up an editor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Start up </a:t>
            </a:r>
            <a:r>
              <a:rPr lang="en-US" dirty="0" err="1" smtClean="0"/>
              <a:t>ghci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 program in the editor,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save the file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“open” the file in </a:t>
            </a:r>
            <a:r>
              <a:rPr lang="en-US" dirty="0" err="1" smtClean="0"/>
              <a:t>ghci</a:t>
            </a:r>
            <a:r>
              <a:rPr lang="en-US" dirty="0" smtClean="0"/>
              <a:t> by using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200" dirty="0" smtClean="0"/>
              <a:t>:l C:\tmp\X\Main.hs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32004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15240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2286000"/>
            <a:ext cx="4419600" cy="382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4724400"/>
            <a:ext cx="23622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86000" y="3124200"/>
            <a:ext cx="4267200" cy="320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GHCi</a:t>
            </a:r>
            <a:r>
              <a:rPr lang="en-US" dirty="0" smtClean="0"/>
              <a:t> allows the user to set many options.</a:t>
            </a:r>
          </a:p>
          <a:p>
            <a:r>
              <a:rPr lang="en-US" dirty="0" smtClean="0"/>
              <a:t>I recommend use of the “show type option” especially for new users</a:t>
            </a:r>
          </a:p>
          <a:p>
            <a:pPr lvl="1"/>
            <a:r>
              <a:rPr lang="en-US" dirty="0" smtClean="0"/>
              <a:t>      :set   +t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90800"/>
            <a:ext cx="3086100" cy="383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</a:t>
            </a:r>
            <a:r>
              <a:rPr lang="en-US" dirty="0" err="1" smtClean="0"/>
              <a:t>Ghci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Type an expression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GHCI checks that it is well formed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Well-typed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Evaluates the expression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Carries out the computation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Prints the result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 the Type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19200"/>
            <a:ext cx="372545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215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Getting Started with Haskell</vt:lpstr>
      <vt:lpstr>Installing GHCI</vt:lpstr>
      <vt:lpstr>Installing the platform</vt:lpstr>
      <vt:lpstr>Getting Help</vt:lpstr>
      <vt:lpstr>Advice</vt:lpstr>
      <vt:lpstr>Learning what’s possible</vt:lpstr>
      <vt:lpstr>Writing a program</vt:lpstr>
      <vt:lpstr>Setting Options</vt:lpstr>
      <vt:lpstr>Interaction in Ghci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Sheard</dc:creator>
  <cp:lastModifiedBy>sheard</cp:lastModifiedBy>
  <cp:revision>84</cp:revision>
  <dcterms:created xsi:type="dcterms:W3CDTF">2009-03-17T16:57:04Z</dcterms:created>
  <dcterms:modified xsi:type="dcterms:W3CDTF">2013-01-07T23:46:42Z</dcterms:modified>
</cp:coreProperties>
</file>