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4F4EA-D9DD-4683-8351-2AD2A553857D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8BC8D-55AB-4F08-809B-2B4A42368E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FDBE1-D14F-450B-8DDA-57D70D02BBED}" type="slidenum">
              <a:rPr lang="en-US"/>
              <a:pPr/>
              <a:t>1</a:t>
            </a:fld>
            <a:endParaRPr lang="en-US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522DD-2F9A-4856-BFDE-FD27E33F1610}" type="slidenum">
              <a:rPr lang="en-US"/>
              <a:pPr/>
              <a:t>10</a:t>
            </a:fld>
            <a:endParaRPr lang="en-US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D37E1-BB58-447A-BDFA-0962FB9B3B00}" type="slidenum">
              <a:rPr lang="en-US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F4BB2-3E22-4EF0-B495-14E69BBA0DDA}" type="slidenum">
              <a:rPr lang="en-US"/>
              <a:pPr/>
              <a:t>12</a:t>
            </a:fld>
            <a:endParaRPr lang="en-US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144E5-F1D1-4125-8D1A-7C74A78946B9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067FA-F645-4706-A987-080352BD58CF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69A3D-07B1-40D0-AE80-B40686ACE70D}" type="slidenum">
              <a:rPr lang="en-US"/>
              <a:pPr/>
              <a:t>2</a:t>
            </a:fld>
            <a:endParaRPr lang="en-US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AD0F2-F167-4F58-9616-6B4DBEF91354}" type="slidenum">
              <a:rPr lang="en-US"/>
              <a:pPr/>
              <a:t>3</a:t>
            </a:fld>
            <a:endParaRPr lang="en-US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DFD63-D425-406E-B7A5-8E7FADD848A0}" type="slidenum">
              <a:rPr lang="en-US"/>
              <a:pPr/>
              <a:t>4</a:t>
            </a:fld>
            <a:endParaRPr lang="en-US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B114B-2E0D-4E7B-B400-EEB7BD992B2D}" type="slidenum">
              <a:rPr lang="en-US"/>
              <a:pPr/>
              <a:t>5</a:t>
            </a:fld>
            <a:endParaRPr lang="en-US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E4CE7-50CD-4EE6-AA7B-FC82A7A84902}" type="slidenum">
              <a:rPr lang="en-US"/>
              <a:pPr/>
              <a:t>6</a:t>
            </a:fld>
            <a:endParaRPr lang="en-US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E920F-1472-4B12-A1EF-B415073D796E}" type="slidenum">
              <a:rPr lang="en-US"/>
              <a:pPr/>
              <a:t>7</a:t>
            </a:fld>
            <a:endParaRPr lang="en-US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18A5F-692F-4EB8-9E8E-A43227043228}" type="slidenum">
              <a:rPr lang="en-US"/>
              <a:pPr/>
              <a:t>8</a:t>
            </a:fld>
            <a:endParaRPr lang="en-US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B782A-EC18-4369-8118-3D3ECDD761E8}" type="slidenum">
              <a:rPr lang="en-US"/>
              <a:pPr/>
              <a:t>9</a:t>
            </a:fld>
            <a:endParaRPr lang="en-US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0409-471C-4A2C-B6F6-CDF71A3F7FF3}" type="datetimeFigureOut">
              <a:rPr lang="en-US" smtClean="0"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B609-4DF9-4461-A632-A24F87AEF8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5CA5A9AB-98BE-4D54-9115-898D8351C52F}" type="slidenum">
              <a:rPr lang="en-US"/>
              <a:pPr defTabSz="914608"/>
              <a:t>1</a:t>
            </a:fld>
            <a:endParaRPr lang="en-US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023" y="2286000"/>
            <a:ext cx="777297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Extended Example:</a:t>
            </a:r>
            <a:br>
              <a:rPr lang="en-US" dirty="0" smtClean="0"/>
            </a:br>
            <a:r>
              <a:rPr lang="en-US" dirty="0" smtClean="0"/>
              <a:t>Simple Tree Editor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the </a:t>
            </a:r>
            <a:r>
              <a:rPr lang="en-US" dirty="0" smtClean="0"/>
              <a:t>“Zipper”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8B931536-CAA9-4A4A-81A3-97AF66B9A726}" type="slidenum">
              <a:rPr lang="en-US"/>
              <a:pPr defTabSz="914608"/>
              <a:t>10</a:t>
            </a:fld>
            <a:endParaRPr lang="en-US" dirty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Forests and Positions:</a:t>
            </a:r>
          </a:p>
        </p:txBody>
      </p:sp>
      <p:sp>
        <p:nvSpPr>
          <p:cNvPr id="952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900" dirty="0"/>
              <a:t>Converting between forests and positions:</a:t>
            </a:r>
          </a:p>
          <a:p>
            <a:pPr eaLnBrk="1" hangingPunct="1">
              <a:lnSpc>
                <a:spcPct val="30000"/>
              </a:lnSpc>
              <a:buFont typeface="Wingdings" pitchFamily="-109" charset="2"/>
              <a:buNone/>
            </a:pPr>
            <a:endParaRPr lang="en-US" sz="2900" dirty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 err="1">
                <a:solidFill>
                  <a:schemeClr val="tx2"/>
                </a:solidFill>
              </a:rPr>
              <a:t>rootPosition</a:t>
            </a:r>
            <a:r>
              <a:rPr lang="en-US" sz="2100" dirty="0">
                <a:solidFill>
                  <a:schemeClr val="tx2"/>
                </a:solidFill>
              </a:rPr>
              <a:t>    :: Forest a -&gt; Position a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 err="1">
                <a:solidFill>
                  <a:schemeClr val="tx2"/>
                </a:solidFill>
              </a:rPr>
              <a:t>rootPosition</a:t>
            </a:r>
            <a:r>
              <a:rPr lang="en-US" sz="2100" dirty="0">
                <a:solidFill>
                  <a:schemeClr val="tx2"/>
                </a:solidFill>
              </a:rPr>
              <a:t> f  = Pos [] [] f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21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reconstruct                    :: Position a -&gt; Forest a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reconstruct (Pos </a:t>
            </a:r>
            <a:r>
              <a:rPr lang="en-US" sz="2100" dirty="0" err="1">
                <a:solidFill>
                  <a:schemeClr val="tx2"/>
                </a:solidFill>
              </a:rPr>
              <a:t>ls</a:t>
            </a:r>
            <a:r>
              <a:rPr lang="en-US" sz="2100" dirty="0">
                <a:solidFill>
                  <a:schemeClr val="tx2"/>
                </a:solidFill>
              </a:rPr>
              <a:t> us </a:t>
            </a:r>
            <a:r>
              <a:rPr lang="en-US" sz="2100" dirty="0" err="1">
                <a:solidFill>
                  <a:schemeClr val="tx2"/>
                </a:solidFill>
              </a:rPr>
              <a:t>rs</a:t>
            </a:r>
            <a:r>
              <a:rPr lang="en-US" sz="2100" dirty="0">
                <a:solidFill>
                  <a:schemeClr val="tx2"/>
                </a:solidFill>
              </a:rPr>
              <a:t>) = </a:t>
            </a:r>
            <a:r>
              <a:rPr lang="en-US" sz="2100" dirty="0" err="1">
                <a:solidFill>
                  <a:schemeClr val="tx2"/>
                </a:solidFill>
              </a:rPr>
              <a:t>foldl</a:t>
            </a:r>
            <a:r>
              <a:rPr lang="en-US" sz="2100" dirty="0">
                <a:solidFill>
                  <a:schemeClr val="tx2"/>
                </a:solidFill>
              </a:rPr>
              <a:t> recon (reverse </a:t>
            </a:r>
            <a:r>
              <a:rPr lang="en-US" sz="2100" dirty="0" err="1">
                <a:solidFill>
                  <a:schemeClr val="tx2"/>
                </a:solidFill>
              </a:rPr>
              <a:t>ls</a:t>
            </a:r>
            <a:r>
              <a:rPr lang="en-US" sz="2100" dirty="0">
                <a:solidFill>
                  <a:schemeClr val="tx2"/>
                </a:solidFill>
              </a:rPr>
              <a:t> ++ </a:t>
            </a:r>
            <a:r>
              <a:rPr lang="en-US" sz="2100" dirty="0" err="1">
                <a:solidFill>
                  <a:schemeClr val="tx2"/>
                </a:solidFill>
              </a:rPr>
              <a:t>rs</a:t>
            </a:r>
            <a:r>
              <a:rPr lang="en-US" sz="2100" dirty="0">
                <a:solidFill>
                  <a:schemeClr val="tx2"/>
                </a:solidFill>
              </a:rPr>
              <a:t>) us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 </a:t>
            </a:r>
            <a:r>
              <a:rPr lang="en-US" sz="2100" b="1" dirty="0">
                <a:solidFill>
                  <a:schemeClr val="tx2"/>
                </a:solidFill>
              </a:rPr>
              <a:t>where</a:t>
            </a:r>
            <a:r>
              <a:rPr lang="en-US" sz="2100" dirty="0">
                <a:solidFill>
                  <a:schemeClr val="tx2"/>
                </a:solidFill>
              </a:rPr>
              <a:t> recon </a:t>
            </a:r>
            <a:r>
              <a:rPr lang="en-US" sz="2100" dirty="0" err="1">
                <a:solidFill>
                  <a:schemeClr val="tx2"/>
                </a:solidFill>
              </a:rPr>
              <a:t>fs</a:t>
            </a:r>
            <a:r>
              <a:rPr lang="en-US" sz="2100" dirty="0">
                <a:solidFill>
                  <a:schemeClr val="tx2"/>
                </a:solidFill>
              </a:rPr>
              <a:t> (</a:t>
            </a:r>
            <a:r>
              <a:rPr lang="en-US" sz="2100" dirty="0" err="1">
                <a:solidFill>
                  <a:schemeClr val="tx2"/>
                </a:solidFill>
              </a:rPr>
              <a:t>ls,x,rs</a:t>
            </a:r>
            <a:r>
              <a:rPr lang="en-US" sz="2100" dirty="0">
                <a:solidFill>
                  <a:schemeClr val="tx2"/>
                </a:solidFill>
              </a:rPr>
              <a:t>) = reverse </a:t>
            </a:r>
            <a:r>
              <a:rPr lang="en-US" sz="2100" dirty="0" err="1">
                <a:solidFill>
                  <a:schemeClr val="tx2"/>
                </a:solidFill>
              </a:rPr>
              <a:t>ls</a:t>
            </a:r>
            <a:r>
              <a:rPr lang="en-US" sz="2100" dirty="0">
                <a:solidFill>
                  <a:schemeClr val="tx2"/>
                </a:solidFill>
              </a:rPr>
              <a:t> ++ [Node x </a:t>
            </a:r>
            <a:r>
              <a:rPr lang="en-US" sz="2100" dirty="0" err="1">
                <a:solidFill>
                  <a:schemeClr val="tx2"/>
                </a:solidFill>
              </a:rPr>
              <a:t>fs</a:t>
            </a:r>
            <a:r>
              <a:rPr lang="en-US" sz="2100" dirty="0">
                <a:solidFill>
                  <a:schemeClr val="tx2"/>
                </a:solidFill>
              </a:rPr>
              <a:t>] ++ </a:t>
            </a:r>
            <a:r>
              <a:rPr lang="en-US" sz="2100" dirty="0" err="1">
                <a:solidFill>
                  <a:schemeClr val="tx2"/>
                </a:solidFill>
              </a:rPr>
              <a:t>rs</a:t>
            </a:r>
            <a:endParaRPr lang="en-US" sz="21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2900" dirty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900" dirty="0"/>
              <a:t>Note: </a:t>
            </a:r>
            <a:r>
              <a:rPr lang="en-US" sz="2900" dirty="0">
                <a:solidFill>
                  <a:schemeClr val="tx2"/>
                </a:solidFill>
              </a:rPr>
              <a:t>reconstruct</a:t>
            </a:r>
            <a:r>
              <a:rPr lang="en-US" sz="2900" dirty="0"/>
              <a:t> looses information</a:t>
            </a:r>
            <a:br>
              <a:rPr lang="en-US" sz="2900" dirty="0"/>
            </a:br>
            <a:r>
              <a:rPr lang="en-US" sz="2900" dirty="0">
                <a:solidFill>
                  <a:schemeClr val="tx2"/>
                </a:solidFill>
              </a:rPr>
              <a:t>reconstruct . </a:t>
            </a:r>
            <a:r>
              <a:rPr lang="en-US" sz="2900" dirty="0" err="1">
                <a:solidFill>
                  <a:schemeClr val="tx2"/>
                </a:solidFill>
              </a:rPr>
              <a:t>rootPosition</a:t>
            </a:r>
            <a:r>
              <a:rPr lang="en-US" sz="2900" dirty="0">
                <a:solidFill>
                  <a:schemeClr val="tx2"/>
                </a:solidFill>
              </a:rPr>
              <a:t> = id</a:t>
            </a:r>
            <a:br>
              <a:rPr lang="en-US" sz="2900" dirty="0">
                <a:solidFill>
                  <a:schemeClr val="tx2"/>
                </a:solidFill>
              </a:rPr>
            </a:br>
            <a:r>
              <a:rPr lang="en-US" sz="2900" dirty="0" err="1">
                <a:solidFill>
                  <a:schemeClr val="tx2"/>
                </a:solidFill>
              </a:rPr>
              <a:t>rootPosition</a:t>
            </a:r>
            <a:r>
              <a:rPr lang="en-US" sz="2900" dirty="0">
                <a:solidFill>
                  <a:schemeClr val="tx2"/>
                </a:solidFill>
              </a:rPr>
              <a:t> . reconstruct </a:t>
            </a:r>
            <a:r>
              <a:rPr lang="en-US" sz="29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</a:t>
            </a:r>
            <a:r>
              <a:rPr lang="en-US" sz="2900" dirty="0">
                <a:solidFill>
                  <a:schemeClr val="tx2"/>
                </a:solidFill>
              </a:rPr>
              <a:t> id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399BE3D4-F7E8-49F7-8B4C-CD398FFCD1DC}" type="slidenum">
              <a:rPr lang="en-US"/>
              <a:pPr defTabSz="914608"/>
              <a:t>11</a:t>
            </a:fld>
            <a:endParaRPr lang="en-US" dirty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Moving Around a Forest: </a:t>
            </a:r>
          </a:p>
        </p:txBody>
      </p:sp>
      <p:sp>
        <p:nvSpPr>
          <p:cNvPr id="972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489" y="1371321"/>
            <a:ext cx="7771534" cy="5313762"/>
          </a:xfrm>
        </p:spPr>
        <p:txBody>
          <a:bodyPr>
            <a:spAutoFit/>
          </a:bodyPr>
          <a:lstStyle/>
          <a:p>
            <a:pPr eaLnBrk="1" hangingPunct="1">
              <a:buFont typeface="Wingdings" pitchFamily="-109" charset="2"/>
              <a:buNone/>
            </a:pPr>
            <a:r>
              <a:rPr lang="en-US" sz="2900" dirty="0" err="1">
                <a:solidFill>
                  <a:schemeClr val="tx2"/>
                </a:solidFill>
              </a:rPr>
              <a:t>moveLeft</a:t>
            </a:r>
            <a:r>
              <a:rPr lang="en-US" sz="2900" dirty="0">
                <a:solidFill>
                  <a:schemeClr val="tx2"/>
                </a:solidFill>
              </a:rPr>
              <a:t>, </a:t>
            </a:r>
            <a:r>
              <a:rPr lang="en-US" sz="2900" dirty="0" err="1">
                <a:solidFill>
                  <a:schemeClr val="tx2"/>
                </a:solidFill>
              </a:rPr>
              <a:t>moveRight</a:t>
            </a:r>
            <a:endParaRPr lang="en-US" sz="2900" dirty="0">
              <a:solidFill>
                <a:schemeClr val="tx2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sz="2900" dirty="0">
                <a:solidFill>
                  <a:schemeClr val="tx2"/>
                </a:solidFill>
              </a:rPr>
              <a:t>       :: Position a -&gt; Maybe (Position a)</a:t>
            </a:r>
          </a:p>
          <a:p>
            <a:pPr eaLnBrk="1" hangingPunct="1">
              <a:lnSpc>
                <a:spcPct val="20000"/>
              </a:lnSpc>
              <a:buFont typeface="Wingdings" pitchFamily="-109" charset="2"/>
              <a:buNone/>
            </a:pPr>
            <a:endParaRPr lang="en-US" sz="2900" dirty="0">
              <a:solidFill>
                <a:schemeClr val="tx2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sz="2900" dirty="0" err="1">
                <a:solidFill>
                  <a:schemeClr val="tx2"/>
                </a:solidFill>
              </a:rPr>
              <a:t>moveLeft</a:t>
            </a:r>
            <a:r>
              <a:rPr lang="en-US" sz="2900" dirty="0">
                <a:solidFill>
                  <a:schemeClr val="tx2"/>
                </a:solidFill>
              </a:rPr>
              <a:t>  (Pos </a:t>
            </a:r>
            <a:r>
              <a:rPr lang="en-US" sz="2900" dirty="0" err="1">
                <a:solidFill>
                  <a:schemeClr val="tx2"/>
                </a:solidFill>
              </a:rPr>
              <a:t>ls</a:t>
            </a:r>
            <a:r>
              <a:rPr lang="en-US" sz="2900" dirty="0">
                <a:solidFill>
                  <a:schemeClr val="tx2"/>
                </a:solidFill>
              </a:rPr>
              <a:t> us </a:t>
            </a:r>
            <a:r>
              <a:rPr lang="en-US" sz="2900" dirty="0" err="1">
                <a:solidFill>
                  <a:schemeClr val="tx2"/>
                </a:solidFill>
              </a:rPr>
              <a:t>rs</a:t>
            </a:r>
            <a:r>
              <a:rPr lang="en-US" sz="29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900" dirty="0">
                <a:solidFill>
                  <a:schemeClr val="tx2"/>
                </a:solidFill>
              </a:rPr>
              <a:t> = </a:t>
            </a:r>
            <a:r>
              <a:rPr lang="en-US" sz="2900" b="1" dirty="0">
                <a:solidFill>
                  <a:schemeClr val="tx2"/>
                </a:solidFill>
              </a:rPr>
              <a:t>case</a:t>
            </a:r>
            <a:r>
              <a:rPr lang="en-US" sz="2900" dirty="0">
                <a:solidFill>
                  <a:schemeClr val="tx2"/>
                </a:solidFill>
              </a:rPr>
              <a:t> </a:t>
            </a:r>
            <a:r>
              <a:rPr lang="en-US" sz="2900" dirty="0" err="1">
                <a:solidFill>
                  <a:schemeClr val="tx2"/>
                </a:solidFill>
              </a:rPr>
              <a:t>ls</a:t>
            </a:r>
            <a:r>
              <a:rPr lang="en-US" sz="2900" dirty="0">
                <a:solidFill>
                  <a:schemeClr val="tx2"/>
                </a:solidFill>
              </a:rPr>
              <a:t> </a:t>
            </a:r>
            <a:r>
              <a:rPr lang="en-US" sz="2900" b="1" dirty="0">
                <a:solidFill>
                  <a:schemeClr val="tx2"/>
                </a:solidFill>
              </a:rPr>
              <a:t>of</a:t>
            </a:r>
            <a:r>
              <a:rPr lang="en-US" sz="2900" dirty="0">
                <a:solidFill>
                  <a:schemeClr val="tx2"/>
                </a:solidFill>
              </a:rPr>
              <a:t/>
            </a:r>
            <a:br>
              <a:rPr lang="en-US" sz="2900" dirty="0">
                <a:solidFill>
                  <a:schemeClr val="tx2"/>
                </a:solidFill>
              </a:rPr>
            </a:br>
            <a:r>
              <a:rPr lang="en-US" sz="2900" dirty="0">
                <a:solidFill>
                  <a:schemeClr val="tx2"/>
                </a:solidFill>
              </a:rPr>
              <a:t>	[]       -&gt; Nothing</a:t>
            </a:r>
            <a:br>
              <a:rPr lang="en-US" sz="2900" dirty="0">
                <a:solidFill>
                  <a:schemeClr val="tx2"/>
                </a:solidFill>
              </a:rPr>
            </a:br>
            <a:r>
              <a:rPr lang="en-US" sz="2900" dirty="0">
                <a:solidFill>
                  <a:schemeClr val="tx2"/>
                </a:solidFill>
              </a:rPr>
              <a:t>	(n:ns) -&gt; Just (Pos ns us (n:rs))</a:t>
            </a:r>
          </a:p>
          <a:p>
            <a:pPr eaLnBrk="1" hangingPunct="1">
              <a:lnSpc>
                <a:spcPct val="10000"/>
              </a:lnSpc>
              <a:buFont typeface="Wingdings" pitchFamily="-109" charset="2"/>
              <a:buNone/>
            </a:pPr>
            <a:endParaRPr lang="en-US" sz="2900" dirty="0">
              <a:solidFill>
                <a:schemeClr val="tx2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sz="2900" dirty="0" err="1">
                <a:solidFill>
                  <a:schemeClr val="tx2"/>
                </a:solidFill>
              </a:rPr>
              <a:t>moveRight</a:t>
            </a:r>
            <a:r>
              <a:rPr lang="en-US" sz="2900" dirty="0">
                <a:solidFill>
                  <a:schemeClr val="tx2"/>
                </a:solidFill>
              </a:rPr>
              <a:t> (Pos </a:t>
            </a:r>
            <a:r>
              <a:rPr lang="en-US" sz="2900" dirty="0" err="1">
                <a:solidFill>
                  <a:schemeClr val="tx2"/>
                </a:solidFill>
              </a:rPr>
              <a:t>ls</a:t>
            </a:r>
            <a:r>
              <a:rPr lang="en-US" sz="2900" dirty="0">
                <a:solidFill>
                  <a:schemeClr val="tx2"/>
                </a:solidFill>
              </a:rPr>
              <a:t> us </a:t>
            </a:r>
            <a:r>
              <a:rPr lang="en-US" sz="2900" dirty="0" err="1">
                <a:solidFill>
                  <a:schemeClr val="tx2"/>
                </a:solidFill>
              </a:rPr>
              <a:t>rs</a:t>
            </a:r>
            <a:r>
              <a:rPr lang="en-US" sz="29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900" dirty="0">
                <a:solidFill>
                  <a:schemeClr val="tx2"/>
                </a:solidFill>
              </a:rPr>
              <a:t> = </a:t>
            </a:r>
            <a:r>
              <a:rPr lang="en-US" sz="2900" b="1" dirty="0">
                <a:solidFill>
                  <a:schemeClr val="tx2"/>
                </a:solidFill>
              </a:rPr>
              <a:t>case</a:t>
            </a:r>
            <a:r>
              <a:rPr lang="en-US" sz="2900" dirty="0">
                <a:solidFill>
                  <a:schemeClr val="tx2"/>
                </a:solidFill>
              </a:rPr>
              <a:t> </a:t>
            </a:r>
            <a:r>
              <a:rPr lang="en-US" sz="2900" dirty="0" err="1">
                <a:solidFill>
                  <a:schemeClr val="tx2"/>
                </a:solidFill>
              </a:rPr>
              <a:t>rs</a:t>
            </a:r>
            <a:r>
              <a:rPr lang="en-US" sz="2900" dirty="0">
                <a:solidFill>
                  <a:schemeClr val="tx2"/>
                </a:solidFill>
              </a:rPr>
              <a:t> </a:t>
            </a:r>
            <a:r>
              <a:rPr lang="en-US" sz="2900" b="1" dirty="0">
                <a:solidFill>
                  <a:schemeClr val="tx2"/>
                </a:solidFill>
              </a:rPr>
              <a:t>of</a:t>
            </a:r>
            <a:r>
              <a:rPr lang="en-US" sz="2900" dirty="0">
                <a:solidFill>
                  <a:schemeClr val="tx2"/>
                </a:solidFill>
              </a:rPr>
              <a:t/>
            </a:r>
            <a:br>
              <a:rPr lang="en-US" sz="2900" dirty="0">
                <a:solidFill>
                  <a:schemeClr val="tx2"/>
                </a:solidFill>
              </a:rPr>
            </a:br>
            <a:r>
              <a:rPr lang="en-US" sz="2900" dirty="0">
                <a:solidFill>
                  <a:schemeClr val="tx2"/>
                </a:solidFill>
              </a:rPr>
              <a:t>	[]       -&gt; Nothing</a:t>
            </a:r>
            <a:br>
              <a:rPr lang="en-US" sz="2900" dirty="0">
                <a:solidFill>
                  <a:schemeClr val="tx2"/>
                </a:solidFill>
              </a:rPr>
            </a:br>
            <a:r>
              <a:rPr lang="en-US" sz="2900" dirty="0">
                <a:solidFill>
                  <a:schemeClr val="tx2"/>
                </a:solidFill>
              </a:rPr>
              <a:t>	(n:ns) -&gt; Just (Pos (n:ls) us 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2184F897-4729-4371-891B-B3A486CC2BCE}" type="slidenum">
              <a:rPr lang="en-US"/>
              <a:pPr defTabSz="914608"/>
              <a:t>12</a:t>
            </a:fld>
            <a:endParaRPr lang="en-US" dirty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023" y="305360"/>
            <a:ext cx="8257886" cy="762000"/>
          </a:xfrm>
        </p:spPr>
        <p:txBody>
          <a:bodyPr/>
          <a:lstStyle/>
          <a:p>
            <a:pPr eaLnBrk="1" hangingPunct="1"/>
            <a:r>
              <a:rPr lang="en-US" smtClean="0"/>
              <a:t>Identifying a Recurring Pattern:</a:t>
            </a:r>
          </a:p>
        </p:txBody>
      </p:sp>
      <p:sp>
        <p:nvSpPr>
          <p:cNvPr id="993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489" y="1371320"/>
            <a:ext cx="7959147" cy="464904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repos	       :: [b] -&gt; (b -&gt; [b] -&gt; a) -&gt; Maybe 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repos </a:t>
            </a:r>
            <a:r>
              <a:rPr lang="en-US" sz="2500" dirty="0" err="1">
                <a:solidFill>
                  <a:schemeClr val="tx2"/>
                </a:solidFill>
              </a:rPr>
              <a:t>xs</a:t>
            </a:r>
            <a:r>
              <a:rPr lang="en-US" sz="2500" dirty="0">
                <a:solidFill>
                  <a:schemeClr val="tx2"/>
                </a:solidFill>
              </a:rPr>
              <a:t> f = </a:t>
            </a:r>
            <a:r>
              <a:rPr lang="en-US" sz="2500" b="1" dirty="0">
                <a:solidFill>
                  <a:schemeClr val="tx2"/>
                </a:solidFill>
              </a:rPr>
              <a:t>case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xs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b="1" dirty="0">
                <a:solidFill>
                  <a:schemeClr val="tx2"/>
                </a:solidFill>
              </a:rPr>
              <a:t>of</a:t>
            </a:r>
            <a:r>
              <a:rPr lang="en-US" sz="2500" dirty="0">
                <a:solidFill>
                  <a:schemeClr val="tx2"/>
                </a:solidFill>
              </a:rPr>
              <a:t/>
            </a:r>
            <a:br>
              <a:rPr lang="en-US" sz="25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			[]       -&gt; Nothing</a:t>
            </a:r>
            <a:br>
              <a:rPr lang="en-US" sz="25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			(n:ns) -&gt; Just (f n ns)</a:t>
            </a:r>
          </a:p>
          <a:p>
            <a:pPr eaLnBrk="1" hangingPunct="1">
              <a:lnSpc>
                <a:spcPct val="50000"/>
              </a:lnSpc>
              <a:buFont typeface="Wingdings" pitchFamily="-109" charset="2"/>
              <a:buNone/>
            </a:pPr>
            <a:endParaRPr lang="en-US" sz="2500" dirty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500" dirty="0" err="1">
                <a:solidFill>
                  <a:schemeClr val="tx2"/>
                </a:solidFill>
              </a:rPr>
              <a:t>moveLeft</a:t>
            </a:r>
            <a:r>
              <a:rPr lang="en-US" sz="2500" dirty="0">
                <a:solidFill>
                  <a:schemeClr val="tx2"/>
                </a:solidFill>
              </a:rPr>
              <a:t>  (Pos </a:t>
            </a:r>
            <a:r>
              <a:rPr lang="en-US" sz="2500" dirty="0" err="1">
                <a:solidFill>
                  <a:schemeClr val="tx2"/>
                </a:solidFill>
              </a:rPr>
              <a:t>ls</a:t>
            </a:r>
            <a:r>
              <a:rPr lang="en-US" sz="2500" dirty="0">
                <a:solidFill>
                  <a:schemeClr val="tx2"/>
                </a:solidFill>
              </a:rPr>
              <a:t> us </a:t>
            </a:r>
            <a:r>
              <a:rPr lang="en-US" sz="2500" dirty="0" err="1">
                <a:solidFill>
                  <a:schemeClr val="tx2"/>
                </a:solidFill>
              </a:rPr>
              <a:t>rs</a:t>
            </a:r>
            <a:r>
              <a:rPr lang="en-US" sz="25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	 = repos </a:t>
            </a:r>
            <a:r>
              <a:rPr lang="en-US" sz="2500" dirty="0" err="1">
                <a:solidFill>
                  <a:schemeClr val="tx2"/>
                </a:solidFill>
              </a:rPr>
              <a:t>ls</a:t>
            </a:r>
            <a:r>
              <a:rPr lang="en-US" sz="2500" dirty="0">
                <a:solidFill>
                  <a:schemeClr val="tx2"/>
                </a:solidFill>
              </a:rPr>
              <a:t> (\n ns -&gt; Pos ns us (n:rs))</a:t>
            </a:r>
          </a:p>
          <a:p>
            <a:pPr eaLnBrk="1" hangingPunct="1">
              <a:lnSpc>
                <a:spcPct val="30000"/>
              </a:lnSpc>
              <a:buFont typeface="Wingdings" pitchFamily="-109" charset="2"/>
              <a:buNone/>
            </a:pPr>
            <a:endParaRPr lang="en-US" sz="25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500" dirty="0" err="1">
                <a:solidFill>
                  <a:schemeClr val="tx2"/>
                </a:solidFill>
              </a:rPr>
              <a:t>moveRight</a:t>
            </a:r>
            <a:r>
              <a:rPr lang="en-US" sz="2500" dirty="0">
                <a:solidFill>
                  <a:schemeClr val="tx2"/>
                </a:solidFill>
              </a:rPr>
              <a:t> (Pos </a:t>
            </a:r>
            <a:r>
              <a:rPr lang="en-US" sz="2500" dirty="0" err="1">
                <a:solidFill>
                  <a:schemeClr val="tx2"/>
                </a:solidFill>
              </a:rPr>
              <a:t>ls</a:t>
            </a:r>
            <a:r>
              <a:rPr lang="en-US" sz="2500" dirty="0">
                <a:solidFill>
                  <a:schemeClr val="tx2"/>
                </a:solidFill>
              </a:rPr>
              <a:t> us </a:t>
            </a:r>
            <a:r>
              <a:rPr lang="en-US" sz="2500" dirty="0" err="1">
                <a:solidFill>
                  <a:schemeClr val="tx2"/>
                </a:solidFill>
              </a:rPr>
              <a:t>rs</a:t>
            </a:r>
            <a:r>
              <a:rPr lang="en-US" sz="25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 	= repos </a:t>
            </a:r>
            <a:r>
              <a:rPr lang="en-US" sz="2500" dirty="0" err="1">
                <a:solidFill>
                  <a:schemeClr val="tx2"/>
                </a:solidFill>
              </a:rPr>
              <a:t>rs</a:t>
            </a:r>
            <a:r>
              <a:rPr lang="en-US" sz="2500" dirty="0">
                <a:solidFill>
                  <a:schemeClr val="tx2"/>
                </a:solidFill>
              </a:rPr>
              <a:t> (\n ns -&gt; Pos (n:ls) us ns)</a:t>
            </a:r>
          </a:p>
          <a:p>
            <a:pPr eaLnBrk="1" hangingPunct="1">
              <a:lnSpc>
                <a:spcPct val="30000"/>
              </a:lnSpc>
              <a:buFont typeface="Wingdings" pitchFamily="-109" charset="2"/>
              <a:buNone/>
            </a:pPr>
            <a:endParaRPr lang="en-US" sz="25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500" dirty="0" err="1">
                <a:solidFill>
                  <a:schemeClr val="tx2"/>
                </a:solidFill>
              </a:rPr>
              <a:t>moveDown</a:t>
            </a:r>
            <a:r>
              <a:rPr lang="en-US" sz="2500" dirty="0">
                <a:solidFill>
                  <a:schemeClr val="tx2"/>
                </a:solidFill>
              </a:rPr>
              <a:t>  (Pos </a:t>
            </a:r>
            <a:r>
              <a:rPr lang="en-US" sz="2500" dirty="0" err="1">
                <a:solidFill>
                  <a:schemeClr val="tx2"/>
                </a:solidFill>
              </a:rPr>
              <a:t>ls</a:t>
            </a:r>
            <a:r>
              <a:rPr lang="en-US" sz="2500" dirty="0">
                <a:solidFill>
                  <a:schemeClr val="tx2"/>
                </a:solidFill>
              </a:rPr>
              <a:t> us </a:t>
            </a:r>
            <a:r>
              <a:rPr lang="en-US" sz="2500" dirty="0" err="1">
                <a:solidFill>
                  <a:schemeClr val="tx2"/>
                </a:solidFill>
              </a:rPr>
              <a:t>rs</a:t>
            </a:r>
            <a:r>
              <a:rPr lang="en-US" sz="25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	= repos </a:t>
            </a:r>
            <a:r>
              <a:rPr lang="en-US" sz="2500" dirty="0" err="1">
                <a:solidFill>
                  <a:schemeClr val="tx2"/>
                </a:solidFill>
              </a:rPr>
              <a:t>rs</a:t>
            </a:r>
            <a:r>
              <a:rPr lang="en-US" sz="2500" dirty="0">
                <a:solidFill>
                  <a:schemeClr val="tx2"/>
                </a:solidFill>
              </a:rPr>
              <a:t> (\(Node x </a:t>
            </a:r>
            <a:r>
              <a:rPr lang="en-US" sz="2500" dirty="0" err="1">
                <a:solidFill>
                  <a:schemeClr val="tx2"/>
                </a:solidFill>
              </a:rPr>
              <a:t>cs</a:t>
            </a:r>
            <a:r>
              <a:rPr lang="en-US" sz="2500" dirty="0">
                <a:solidFill>
                  <a:schemeClr val="tx2"/>
                </a:solidFill>
              </a:rPr>
              <a:t>) ns -&gt; </a:t>
            </a:r>
            <a:br>
              <a:rPr lang="en-US" sz="25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				Pos [] ((</a:t>
            </a:r>
            <a:r>
              <a:rPr lang="en-US" sz="2500" dirty="0" err="1">
                <a:solidFill>
                  <a:schemeClr val="tx2"/>
                </a:solidFill>
              </a:rPr>
              <a:t>ls,x,ns</a:t>
            </a:r>
            <a:r>
              <a:rPr lang="en-US" sz="2500" dirty="0">
                <a:solidFill>
                  <a:schemeClr val="tx2"/>
                </a:solidFill>
              </a:rPr>
              <a:t>):us) </a:t>
            </a:r>
            <a:r>
              <a:rPr lang="en-US" sz="2500" dirty="0" err="1">
                <a:solidFill>
                  <a:schemeClr val="tx2"/>
                </a:solidFill>
              </a:rPr>
              <a:t>cs</a:t>
            </a:r>
            <a:r>
              <a:rPr lang="en-US" sz="2500" dirty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122BC6C0-6857-41FB-BAC8-019F1AD70D4B}" type="slidenum">
              <a:rPr lang="en-US"/>
              <a:pPr defTabSz="914608"/>
              <a:t>13</a:t>
            </a:fld>
            <a:endParaRPr lang="en-US" dirty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Operations:</a:t>
            </a:r>
          </a:p>
        </p:txBody>
      </p:sp>
      <p:sp>
        <p:nvSpPr>
          <p:cNvPr id="1013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900" dirty="0"/>
              <a:t>Modifying the tree: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insertNode</a:t>
            </a:r>
            <a:r>
              <a:rPr lang="en-US" sz="2400" dirty="0">
                <a:solidFill>
                  <a:schemeClr val="tx2"/>
                </a:solidFill>
              </a:rPr>
              <a:t>  :: a -&gt; Position a -&gt; Position a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insertNode</a:t>
            </a:r>
            <a:r>
              <a:rPr lang="en-US" sz="2400" dirty="0">
                <a:solidFill>
                  <a:schemeClr val="tx2"/>
                </a:solidFill>
              </a:rPr>
              <a:t> x (Pos </a:t>
            </a:r>
            <a:r>
              <a:rPr lang="en-US" sz="2400" dirty="0" err="1">
                <a:solidFill>
                  <a:schemeClr val="tx2"/>
                </a:solidFill>
              </a:rPr>
              <a:t>ls</a:t>
            </a:r>
            <a:r>
              <a:rPr lang="en-US" sz="2400" dirty="0">
                <a:solidFill>
                  <a:schemeClr val="tx2"/>
                </a:solidFill>
              </a:rPr>
              <a:t> us </a:t>
            </a:r>
            <a:r>
              <a:rPr lang="en-US" sz="2400" dirty="0" err="1">
                <a:solidFill>
                  <a:schemeClr val="tx2"/>
                </a:solidFill>
              </a:rPr>
              <a:t>rs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		   = Pos </a:t>
            </a:r>
            <a:r>
              <a:rPr lang="en-US" sz="2400" dirty="0" err="1">
                <a:solidFill>
                  <a:schemeClr val="tx2"/>
                </a:solidFill>
              </a:rPr>
              <a:t>ls</a:t>
            </a:r>
            <a:r>
              <a:rPr lang="en-US" sz="2400" dirty="0">
                <a:solidFill>
                  <a:schemeClr val="tx2"/>
                </a:solidFill>
              </a:rPr>
              <a:t> us (Node x [] : </a:t>
            </a:r>
            <a:r>
              <a:rPr lang="en-US" sz="2400" dirty="0" err="1">
                <a:solidFill>
                  <a:schemeClr val="tx2"/>
                </a:solidFill>
              </a:rPr>
              <a:t>rs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30000"/>
              </a:lnSpc>
            </a:pPr>
            <a:endParaRPr lang="en-US" sz="2900" dirty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deleteNode</a:t>
            </a:r>
            <a:r>
              <a:rPr lang="en-US" sz="2400" dirty="0">
                <a:solidFill>
                  <a:schemeClr val="tx2"/>
                </a:solidFill>
              </a:rPr>
              <a:t> :: Position a -&gt; Maybe (Position a)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deleteNode</a:t>
            </a:r>
            <a:r>
              <a:rPr lang="en-US" sz="2400" dirty="0">
                <a:solidFill>
                  <a:schemeClr val="tx2"/>
                </a:solidFill>
              </a:rPr>
              <a:t> (Pos </a:t>
            </a:r>
            <a:r>
              <a:rPr lang="en-US" sz="2400" dirty="0" err="1">
                <a:solidFill>
                  <a:schemeClr val="tx2"/>
                </a:solidFill>
              </a:rPr>
              <a:t>ls</a:t>
            </a:r>
            <a:r>
              <a:rPr lang="en-US" sz="2400" dirty="0">
                <a:solidFill>
                  <a:schemeClr val="tx2"/>
                </a:solidFill>
              </a:rPr>
              <a:t> us </a:t>
            </a:r>
            <a:r>
              <a:rPr lang="en-US" sz="2400" dirty="0" err="1">
                <a:solidFill>
                  <a:schemeClr val="tx2"/>
                </a:solidFill>
              </a:rPr>
              <a:t>rs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		   = repos </a:t>
            </a:r>
            <a:r>
              <a:rPr lang="en-US" sz="2400" dirty="0" err="1">
                <a:solidFill>
                  <a:schemeClr val="tx2"/>
                </a:solidFill>
              </a:rPr>
              <a:t>rs</a:t>
            </a:r>
            <a:r>
              <a:rPr lang="en-US" sz="2400" dirty="0">
                <a:solidFill>
                  <a:schemeClr val="tx2"/>
                </a:solidFill>
              </a:rPr>
              <a:t> (\_ ns -&gt; Pos </a:t>
            </a:r>
            <a:r>
              <a:rPr lang="en-US" sz="2400" dirty="0" err="1">
                <a:solidFill>
                  <a:schemeClr val="tx2"/>
                </a:solidFill>
              </a:rPr>
              <a:t>ls</a:t>
            </a:r>
            <a:r>
              <a:rPr lang="en-US" sz="2400" dirty="0">
                <a:solidFill>
                  <a:schemeClr val="tx2"/>
                </a:solidFill>
              </a:rPr>
              <a:t> us ns)</a:t>
            </a:r>
          </a:p>
          <a:p>
            <a:pPr eaLnBrk="1" hangingPunct="1">
              <a:lnSpc>
                <a:spcPct val="40000"/>
              </a:lnSpc>
            </a:pPr>
            <a:endParaRPr lang="en-US" sz="2900" dirty="0"/>
          </a:p>
          <a:p>
            <a:pPr eaLnBrk="1" hangingPunct="1">
              <a:lnSpc>
                <a:spcPct val="90000"/>
              </a:lnSpc>
            </a:pPr>
            <a:r>
              <a:rPr lang="en-US" sz="2900" dirty="0"/>
              <a:t>Reflecting the tree: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reflect       :: Position a -&gt; Position a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reflect (Pos </a:t>
            </a:r>
            <a:r>
              <a:rPr lang="en-US" sz="2400" dirty="0" err="1">
                <a:solidFill>
                  <a:schemeClr val="tx2"/>
                </a:solidFill>
              </a:rPr>
              <a:t>ls</a:t>
            </a:r>
            <a:r>
              <a:rPr lang="en-US" sz="2400" dirty="0">
                <a:solidFill>
                  <a:schemeClr val="tx2"/>
                </a:solidFill>
              </a:rPr>
              <a:t> us </a:t>
            </a:r>
            <a:r>
              <a:rPr lang="en-US" sz="2400" dirty="0" err="1">
                <a:solidFill>
                  <a:schemeClr val="tx2"/>
                </a:solidFill>
              </a:rPr>
              <a:t>rs</a:t>
            </a:r>
            <a:r>
              <a:rPr lang="en-US" sz="2400" dirty="0">
                <a:solidFill>
                  <a:schemeClr val="tx2"/>
                </a:solidFill>
              </a:rPr>
              <a:t>) = Pos </a:t>
            </a:r>
            <a:r>
              <a:rPr lang="en-US" sz="2400" dirty="0" err="1">
                <a:solidFill>
                  <a:schemeClr val="tx2"/>
                </a:solidFill>
              </a:rPr>
              <a:t>rs</a:t>
            </a:r>
            <a:r>
              <a:rPr lang="en-US" sz="2400" dirty="0">
                <a:solidFill>
                  <a:schemeClr val="tx2"/>
                </a:solidFill>
              </a:rPr>
              <a:t> us </a:t>
            </a:r>
            <a:r>
              <a:rPr lang="en-US" sz="2400" dirty="0" err="1">
                <a:solidFill>
                  <a:schemeClr val="tx2"/>
                </a:solidFill>
              </a:rPr>
              <a:t>ls</a:t>
            </a: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B1BBEB33-DE1D-4239-A908-955C44529B1F}" type="slidenum">
              <a:rPr lang="en-US"/>
              <a:pPr defTabSz="914608"/>
              <a:t>14</a:t>
            </a:fld>
            <a:endParaRPr lang="en-US" dirty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Further Information:</a:t>
            </a:r>
          </a:p>
        </p:txBody>
      </p:sp>
      <p:sp>
        <p:nvSpPr>
          <p:cNvPr id="1034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A simple interactive tree editor</a:t>
            </a:r>
            <a:r>
              <a:rPr lang="en-US" smtClean="0"/>
              <a:t>, Mark P Jones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Functional Pearl: The Zipper</a:t>
            </a:r>
            <a:r>
              <a:rPr lang="en-US" smtClean="0"/>
              <a:t>, Gérard Huet</a:t>
            </a:r>
            <a:endParaRPr lang="en-US" smtClean="0">
              <a:latin typeface="Helvetica" pitchFamily="-10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052DF78A-6015-4AAA-9F1A-BE2D8ED39F5E}" type="slidenum">
              <a:rPr lang="en-US"/>
              <a:pPr defTabSz="914608"/>
              <a:t>2</a:t>
            </a:fld>
            <a:endParaRPr lang="en-US" dirty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“General” Trees:</a:t>
            </a:r>
          </a:p>
        </p:txBody>
      </p:sp>
      <p:sp>
        <p:nvSpPr>
          <p:cNvPr id="788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900" dirty="0"/>
              <a:t>A forest is a list of tree nodes, each of which has a value and a forest of children:</a:t>
            </a:r>
          </a:p>
          <a:p>
            <a:pPr eaLnBrk="1" hangingPunct="1">
              <a:lnSpc>
                <a:spcPct val="10000"/>
              </a:lnSpc>
              <a:buFont typeface="Wingdings" pitchFamily="-109" charset="2"/>
              <a:buNone/>
            </a:pPr>
            <a:endParaRPr lang="en-US" sz="2900" dirty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900" b="1" dirty="0">
                <a:solidFill>
                  <a:schemeClr val="tx2"/>
                </a:solidFill>
              </a:rPr>
              <a:t>type</a:t>
            </a:r>
            <a:r>
              <a:rPr lang="en-US" sz="2900" dirty="0">
                <a:solidFill>
                  <a:schemeClr val="tx2"/>
                </a:solidFill>
              </a:rPr>
              <a:t> Forest a = [Node a]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900" b="1" dirty="0">
                <a:solidFill>
                  <a:schemeClr val="tx2"/>
                </a:solidFill>
              </a:rPr>
              <a:t>data</a:t>
            </a:r>
            <a:r>
              <a:rPr lang="en-US" sz="2900" dirty="0">
                <a:solidFill>
                  <a:schemeClr val="tx2"/>
                </a:solidFill>
              </a:rPr>
              <a:t> Node a  = Node a (Forest a)</a:t>
            </a:r>
          </a:p>
          <a:p>
            <a:pPr eaLnBrk="1" hangingPunct="1">
              <a:lnSpc>
                <a:spcPct val="10000"/>
              </a:lnSpc>
              <a:buFont typeface="Wingdings" pitchFamily="-109" charset="2"/>
              <a:buNone/>
            </a:pPr>
            <a:endParaRPr lang="en-US" sz="2900" dirty="0"/>
          </a:p>
          <a:p>
            <a:pPr eaLnBrk="1" hangingPunct="1">
              <a:lnSpc>
                <a:spcPct val="90000"/>
              </a:lnSpc>
            </a:pPr>
            <a:r>
              <a:rPr lang="en-US" sz="2900" dirty="0"/>
              <a:t>A simple example:</a:t>
            </a:r>
          </a:p>
          <a:p>
            <a:pPr eaLnBrk="1" hangingPunct="1">
              <a:lnSpc>
                <a:spcPct val="10000"/>
              </a:lnSpc>
            </a:pPr>
            <a:endParaRPr lang="en-US" sz="2900" dirty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myForest</a:t>
            </a:r>
            <a:r>
              <a:rPr lang="en-US" sz="2400" dirty="0">
                <a:solidFill>
                  <a:schemeClr val="tx2"/>
                </a:solidFill>
              </a:rPr>
              <a:t>      :: Forest String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myForest</a:t>
            </a:r>
            <a:r>
              <a:rPr lang="en-US" sz="2400" dirty="0">
                <a:solidFill>
                  <a:schemeClr val="tx2"/>
                </a:solidFill>
              </a:rPr>
              <a:t>      = [Node "1"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                         [Node "1.1"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                           [Node "1.1.1" []],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                          Node "1.2" []],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                        Node "2" []]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F4DF9FE7-85C4-456D-97F6-55AE5CCD0043}" type="slidenum">
              <a:rPr lang="en-US"/>
              <a:pPr defTabSz="914608"/>
              <a:t>3</a:t>
            </a:fld>
            <a:endParaRPr lang="en-US" dirty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Forests:</a:t>
            </a:r>
          </a:p>
        </p:txBody>
      </p:sp>
      <p:sp>
        <p:nvSpPr>
          <p:cNvPr id="809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489" y="1371320"/>
            <a:ext cx="7959147" cy="46490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err="1">
                <a:solidFill>
                  <a:schemeClr val="tx2"/>
                </a:solidFill>
              </a:rPr>
              <a:t>forestElems</a:t>
            </a:r>
            <a:r>
              <a:rPr lang="en-US" sz="2500" dirty="0"/>
              <a:t> enumerates the values in a forest in depth-first order:</a:t>
            </a:r>
          </a:p>
          <a:p>
            <a:pPr eaLnBrk="1" hangingPunct="1">
              <a:lnSpc>
                <a:spcPct val="20000"/>
              </a:lnSpc>
            </a:pPr>
            <a:endParaRPr lang="en-US" sz="2500" dirty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 err="1">
                <a:solidFill>
                  <a:schemeClr val="tx2"/>
                </a:solidFill>
              </a:rPr>
              <a:t>forestElems</a:t>
            </a:r>
            <a:r>
              <a:rPr lang="en-US" sz="2100" dirty="0">
                <a:solidFill>
                  <a:schemeClr val="tx2"/>
                </a:solidFill>
              </a:rPr>
              <a:t>   :: Forest a -&gt; [a]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 err="1">
                <a:solidFill>
                  <a:schemeClr val="tx2"/>
                </a:solidFill>
              </a:rPr>
              <a:t>forestElems</a:t>
            </a:r>
            <a:r>
              <a:rPr lang="en-US" sz="2100" dirty="0">
                <a:solidFill>
                  <a:schemeClr val="tx2"/>
                </a:solidFill>
              </a:rPr>
              <a:t>   = </a:t>
            </a:r>
            <a:r>
              <a:rPr lang="en-US" sz="2100" dirty="0" err="1">
                <a:solidFill>
                  <a:schemeClr val="tx2"/>
                </a:solidFill>
              </a:rPr>
              <a:t>concat</a:t>
            </a:r>
            <a:r>
              <a:rPr lang="en-US" sz="2100" dirty="0">
                <a:solidFill>
                  <a:schemeClr val="tx2"/>
                </a:solidFill>
              </a:rPr>
              <a:t> . map </a:t>
            </a:r>
            <a:r>
              <a:rPr lang="en-US" sz="2100" dirty="0" err="1">
                <a:solidFill>
                  <a:schemeClr val="tx2"/>
                </a:solidFill>
              </a:rPr>
              <a:t>nodeElems</a:t>
            </a:r>
            <a:endParaRPr lang="en-US" sz="21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b="1" dirty="0">
                <a:solidFill>
                  <a:schemeClr val="tx2"/>
                </a:solidFill>
              </a:rPr>
              <a:t>  where</a:t>
            </a:r>
            <a:r>
              <a:rPr lang="en-US" sz="2100" dirty="0">
                <a:solidFill>
                  <a:schemeClr val="tx2"/>
                </a:solidFill>
              </a:rPr>
              <a:t> </a:t>
            </a:r>
            <a:r>
              <a:rPr lang="en-US" sz="2100" dirty="0" err="1">
                <a:solidFill>
                  <a:schemeClr val="tx2"/>
                </a:solidFill>
              </a:rPr>
              <a:t>nodeElems</a:t>
            </a:r>
            <a:r>
              <a:rPr lang="en-US" sz="2100" dirty="0">
                <a:solidFill>
                  <a:schemeClr val="tx2"/>
                </a:solidFill>
              </a:rPr>
              <a:t> (Node x </a:t>
            </a:r>
            <a:r>
              <a:rPr lang="en-US" sz="2100" dirty="0" err="1">
                <a:solidFill>
                  <a:schemeClr val="tx2"/>
                </a:solidFill>
              </a:rPr>
              <a:t>cs</a:t>
            </a:r>
            <a:r>
              <a:rPr lang="en-US" sz="2100" dirty="0">
                <a:solidFill>
                  <a:schemeClr val="tx2"/>
                </a:solidFill>
              </a:rPr>
              <a:t>) = x : </a:t>
            </a:r>
            <a:r>
              <a:rPr lang="en-US" sz="2100" dirty="0" err="1">
                <a:solidFill>
                  <a:schemeClr val="tx2"/>
                </a:solidFill>
              </a:rPr>
              <a:t>forestElems</a:t>
            </a:r>
            <a:r>
              <a:rPr lang="en-US" sz="2100" dirty="0">
                <a:solidFill>
                  <a:schemeClr val="tx2"/>
                </a:solidFill>
              </a:rPr>
              <a:t> </a:t>
            </a:r>
            <a:r>
              <a:rPr lang="en-US" sz="2100" dirty="0" err="1">
                <a:solidFill>
                  <a:schemeClr val="tx2"/>
                </a:solidFill>
              </a:rPr>
              <a:t>cs</a:t>
            </a:r>
            <a:endParaRPr lang="en-US" sz="2100" dirty="0"/>
          </a:p>
          <a:p>
            <a:pPr eaLnBrk="1" hangingPunct="1">
              <a:lnSpc>
                <a:spcPct val="2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 err="1">
                <a:solidFill>
                  <a:schemeClr val="tx2"/>
                </a:solidFill>
              </a:rPr>
              <a:t>depthMap</a:t>
            </a:r>
            <a:r>
              <a:rPr lang="en-US" sz="2500" dirty="0"/>
              <a:t> annotates a forest using depth information:</a:t>
            </a:r>
          </a:p>
          <a:p>
            <a:pPr eaLnBrk="1" hangingPunct="1">
              <a:lnSpc>
                <a:spcPct val="20000"/>
              </a:lnSpc>
            </a:pPr>
            <a:endParaRPr lang="en-US" sz="2500" dirty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 err="1">
                <a:solidFill>
                  <a:schemeClr val="tx2"/>
                </a:solidFill>
              </a:rPr>
              <a:t>depthMap</a:t>
            </a:r>
            <a:r>
              <a:rPr lang="en-US" sz="2100" dirty="0">
                <a:solidFill>
                  <a:schemeClr val="tx2"/>
                </a:solidFill>
              </a:rPr>
              <a:t>     :: (</a:t>
            </a:r>
            <a:r>
              <a:rPr lang="en-US" sz="2100" dirty="0" err="1">
                <a:solidFill>
                  <a:schemeClr val="tx2"/>
                </a:solidFill>
              </a:rPr>
              <a:t>Int</a:t>
            </a:r>
            <a:r>
              <a:rPr lang="en-US" sz="2100" dirty="0">
                <a:solidFill>
                  <a:schemeClr val="tx2"/>
                </a:solidFill>
              </a:rPr>
              <a:t> -&gt; a -&gt; b) -&gt; </a:t>
            </a:r>
            <a:r>
              <a:rPr lang="en-US" sz="2100" dirty="0" err="1">
                <a:solidFill>
                  <a:schemeClr val="tx2"/>
                </a:solidFill>
              </a:rPr>
              <a:t>Int</a:t>
            </a:r>
            <a:r>
              <a:rPr lang="en-US" sz="2100" dirty="0">
                <a:solidFill>
                  <a:schemeClr val="tx2"/>
                </a:solidFill>
              </a:rPr>
              <a:t> -&gt; Forest a -&gt; Forest b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 err="1">
                <a:solidFill>
                  <a:schemeClr val="tx2"/>
                </a:solidFill>
              </a:rPr>
              <a:t>depthMap</a:t>
            </a:r>
            <a:r>
              <a:rPr lang="en-US" sz="2100" dirty="0">
                <a:solidFill>
                  <a:schemeClr val="tx2"/>
                </a:solidFill>
              </a:rPr>
              <a:t> f d  = map </a:t>
            </a:r>
            <a:r>
              <a:rPr lang="en-US" sz="2100" dirty="0" err="1">
                <a:solidFill>
                  <a:schemeClr val="tx2"/>
                </a:solidFill>
              </a:rPr>
              <a:t>depthNode</a:t>
            </a:r>
            <a:endParaRPr lang="en-US" sz="21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 where </a:t>
            </a:r>
            <a:r>
              <a:rPr lang="en-US" sz="2100" dirty="0" err="1">
                <a:solidFill>
                  <a:schemeClr val="tx2"/>
                </a:solidFill>
              </a:rPr>
              <a:t>depthNode</a:t>
            </a:r>
            <a:r>
              <a:rPr lang="en-US" sz="2100" dirty="0">
                <a:solidFill>
                  <a:schemeClr val="tx2"/>
                </a:solidFill>
              </a:rPr>
              <a:t> (Node x </a:t>
            </a:r>
            <a:r>
              <a:rPr lang="en-US" sz="2100" dirty="0" err="1">
                <a:solidFill>
                  <a:schemeClr val="tx2"/>
                </a:solidFill>
              </a:rPr>
              <a:t>cs</a:t>
            </a:r>
            <a:r>
              <a:rPr lang="en-US" sz="21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           = Node (f d x) (</a:t>
            </a:r>
            <a:r>
              <a:rPr lang="en-US" sz="2100" dirty="0" err="1">
                <a:solidFill>
                  <a:schemeClr val="tx2"/>
                </a:solidFill>
              </a:rPr>
              <a:t>depthMap</a:t>
            </a:r>
            <a:r>
              <a:rPr lang="en-US" sz="2100" dirty="0">
                <a:solidFill>
                  <a:schemeClr val="tx2"/>
                </a:solidFill>
              </a:rPr>
              <a:t> f (d+1) </a:t>
            </a:r>
            <a:r>
              <a:rPr lang="en-US" sz="2100" dirty="0" err="1">
                <a:solidFill>
                  <a:schemeClr val="tx2"/>
                </a:solidFill>
              </a:rPr>
              <a:t>cs</a:t>
            </a:r>
            <a:r>
              <a:rPr lang="en-US" sz="2100" dirty="0">
                <a:solidFill>
                  <a:schemeClr val="tx2"/>
                </a:solidFill>
              </a:rPr>
              <a:t>)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87BDF43B-D51C-447F-8A54-53D6853989B3}" type="slidenum">
              <a:rPr lang="en-US"/>
              <a:pPr defTabSz="914608"/>
              <a:t>4</a:t>
            </a:fld>
            <a:endParaRPr lang="en-US" dirty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Displaying Forests:</a:t>
            </a:r>
          </a:p>
        </p:txBody>
      </p:sp>
      <p:sp>
        <p:nvSpPr>
          <p:cNvPr id="829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900" dirty="0"/>
              <a:t>Displaying a forest: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showForest</a:t>
            </a:r>
            <a:r>
              <a:rPr lang="en-US" sz="2400" dirty="0">
                <a:solidFill>
                  <a:schemeClr val="tx2"/>
                </a:solidFill>
              </a:rPr>
              <a:t>   	:: Forest String -&gt; String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showForest</a:t>
            </a:r>
            <a:r>
              <a:rPr lang="en-US" sz="2400" dirty="0">
                <a:solidFill>
                  <a:schemeClr val="tx2"/>
                </a:solidFill>
              </a:rPr>
              <a:t>   	= </a:t>
            </a:r>
            <a:r>
              <a:rPr lang="en-US" sz="2400" dirty="0" err="1">
                <a:solidFill>
                  <a:schemeClr val="tx2"/>
                </a:solidFill>
              </a:rPr>
              <a:t>unlines</a:t>
            </a: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			        .  </a:t>
            </a:r>
            <a:r>
              <a:rPr lang="en-US" sz="2400" dirty="0" err="1">
                <a:solidFill>
                  <a:schemeClr val="tx2"/>
                </a:solidFill>
              </a:rPr>
              <a:t>forestElems</a:t>
            </a: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			        .  </a:t>
            </a:r>
            <a:r>
              <a:rPr lang="en-US" sz="2400" dirty="0" err="1">
                <a:solidFill>
                  <a:schemeClr val="tx2"/>
                </a:solidFill>
              </a:rPr>
              <a:t>depthMap</a:t>
            </a:r>
            <a:r>
              <a:rPr lang="en-US" sz="2400" dirty="0">
                <a:solidFill>
                  <a:schemeClr val="tx2"/>
                </a:solidFill>
              </a:rPr>
              <a:t> indent 1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b="1" dirty="0">
                <a:solidFill>
                  <a:schemeClr val="tx2"/>
                </a:solidFill>
              </a:rPr>
              <a:t>where</a:t>
            </a:r>
            <a:r>
              <a:rPr lang="en-US" sz="2400" dirty="0">
                <a:solidFill>
                  <a:schemeClr val="tx2"/>
                </a:solidFill>
              </a:rPr>
              <a:t> indent d </a:t>
            </a:r>
            <a:r>
              <a:rPr lang="en-US" sz="2400" dirty="0" err="1">
                <a:solidFill>
                  <a:schemeClr val="tx2"/>
                </a:solidFill>
              </a:rPr>
              <a:t>xs</a:t>
            </a:r>
            <a:r>
              <a:rPr lang="en-US" sz="2400" dirty="0">
                <a:solidFill>
                  <a:schemeClr val="tx2"/>
                </a:solidFill>
              </a:rPr>
              <a:t> = replicate (2*d) '\SP' ++ </a:t>
            </a:r>
            <a:r>
              <a:rPr lang="en-US" sz="2400" dirty="0" err="1">
                <a:solidFill>
                  <a:schemeClr val="tx2"/>
                </a:solidFill>
              </a:rPr>
              <a:t>xs</a:t>
            </a:r>
            <a:endParaRPr lang="en-US" sz="2400" dirty="0"/>
          </a:p>
          <a:p>
            <a:pPr eaLnBrk="1" hangingPunct="1"/>
            <a:endParaRPr lang="en-US" sz="2900" dirty="0"/>
          </a:p>
          <a:p>
            <a:pPr eaLnBrk="1" hangingPunct="1"/>
            <a:r>
              <a:rPr lang="en-US" sz="2900" dirty="0"/>
              <a:t>Note: (from the Prelude)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unlines</a:t>
            </a:r>
            <a:r>
              <a:rPr lang="en-US" sz="2400" dirty="0">
                <a:solidFill>
                  <a:schemeClr val="tx2"/>
                </a:solidFill>
              </a:rPr>
              <a:t>  :: [String] -&gt; String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unlines</a:t>
            </a:r>
            <a:r>
              <a:rPr lang="en-US" sz="2400" dirty="0">
                <a:solidFill>
                  <a:schemeClr val="tx2"/>
                </a:solidFill>
              </a:rPr>
              <a:t>  = </a:t>
            </a:r>
            <a:r>
              <a:rPr lang="en-US" sz="2400" dirty="0" err="1">
                <a:solidFill>
                  <a:schemeClr val="tx2"/>
                </a:solidFill>
              </a:rPr>
              <a:t>concat</a:t>
            </a:r>
            <a:r>
              <a:rPr lang="en-US" sz="2400" dirty="0">
                <a:solidFill>
                  <a:schemeClr val="tx2"/>
                </a:solidFill>
              </a:rPr>
              <a:t> . map (++"\n")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B86BE2D0-6218-43C7-92DE-CDAF8D1B05AA}" type="slidenum">
              <a:rPr lang="en-US"/>
              <a:pPr defTabSz="914608"/>
              <a:t>5</a:t>
            </a:fld>
            <a:endParaRPr lang="en-US" dirty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Positions in a Tree:</a:t>
            </a:r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4087091" y="121023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4997" name="Rectangle 6"/>
          <p:cNvSpPr>
            <a:spLocks noChangeArrowheads="1"/>
          </p:cNvSpPr>
          <p:nvPr/>
        </p:nvSpPr>
        <p:spPr bwMode="auto">
          <a:xfrm>
            <a:off x="2147455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4998" name="Rectangle 7"/>
          <p:cNvSpPr>
            <a:spLocks noChangeArrowheads="1"/>
          </p:cNvSpPr>
          <p:nvPr/>
        </p:nvSpPr>
        <p:spPr bwMode="auto">
          <a:xfrm>
            <a:off x="3151909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4999" name="Rectangle 8"/>
          <p:cNvSpPr>
            <a:spLocks noChangeArrowheads="1"/>
          </p:cNvSpPr>
          <p:nvPr/>
        </p:nvSpPr>
        <p:spPr bwMode="auto">
          <a:xfrm>
            <a:off x="4156364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0" name="Rectangle 9"/>
          <p:cNvSpPr>
            <a:spLocks noChangeArrowheads="1"/>
          </p:cNvSpPr>
          <p:nvPr/>
        </p:nvSpPr>
        <p:spPr bwMode="auto">
          <a:xfrm>
            <a:off x="5160818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1" name="Rectangle 10"/>
          <p:cNvSpPr>
            <a:spLocks noChangeArrowheads="1"/>
          </p:cNvSpPr>
          <p:nvPr/>
        </p:nvSpPr>
        <p:spPr bwMode="auto">
          <a:xfrm>
            <a:off x="6165273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2" name="Rectangle 14"/>
          <p:cNvSpPr>
            <a:spLocks noChangeArrowheads="1"/>
          </p:cNvSpPr>
          <p:nvPr/>
        </p:nvSpPr>
        <p:spPr bwMode="auto">
          <a:xfrm>
            <a:off x="1939637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3" name="Rectangle 15"/>
          <p:cNvSpPr>
            <a:spLocks noChangeArrowheads="1"/>
          </p:cNvSpPr>
          <p:nvPr/>
        </p:nvSpPr>
        <p:spPr bwMode="auto">
          <a:xfrm>
            <a:off x="3117273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4" name="Rectangle 16"/>
          <p:cNvSpPr>
            <a:spLocks noChangeArrowheads="1"/>
          </p:cNvSpPr>
          <p:nvPr/>
        </p:nvSpPr>
        <p:spPr bwMode="auto">
          <a:xfrm>
            <a:off x="4364182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5" name="Rectangle 18"/>
          <p:cNvSpPr>
            <a:spLocks noChangeArrowheads="1"/>
          </p:cNvSpPr>
          <p:nvPr/>
        </p:nvSpPr>
        <p:spPr bwMode="auto">
          <a:xfrm>
            <a:off x="1246909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6" name="Rectangle 19"/>
          <p:cNvSpPr>
            <a:spLocks noChangeArrowheads="1"/>
          </p:cNvSpPr>
          <p:nvPr/>
        </p:nvSpPr>
        <p:spPr bwMode="auto">
          <a:xfrm>
            <a:off x="2251364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7" name="Rectangle 20"/>
          <p:cNvSpPr>
            <a:spLocks noChangeArrowheads="1"/>
          </p:cNvSpPr>
          <p:nvPr/>
        </p:nvSpPr>
        <p:spPr bwMode="auto">
          <a:xfrm>
            <a:off x="3255818" y="4303059"/>
            <a:ext cx="692727" cy="47064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8" name="Rectangle 21"/>
          <p:cNvSpPr>
            <a:spLocks noChangeArrowheads="1"/>
          </p:cNvSpPr>
          <p:nvPr/>
        </p:nvSpPr>
        <p:spPr bwMode="auto">
          <a:xfrm>
            <a:off x="4260273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5009" name="Rectangle 22"/>
          <p:cNvSpPr>
            <a:spLocks noChangeArrowheads="1"/>
          </p:cNvSpPr>
          <p:nvPr/>
        </p:nvSpPr>
        <p:spPr bwMode="auto">
          <a:xfrm>
            <a:off x="5264727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cxnSp>
        <p:nvCxnSpPr>
          <p:cNvPr id="85010" name="AutoShape 23"/>
          <p:cNvCxnSpPr>
            <a:cxnSpLocks noChangeShapeType="1"/>
            <a:stCxn id="85003" idx="2"/>
            <a:endCxn id="85005" idx="0"/>
          </p:cNvCxnSpPr>
          <p:nvPr/>
        </p:nvCxnSpPr>
        <p:spPr bwMode="auto">
          <a:xfrm flipH="1">
            <a:off x="1593273" y="3630706"/>
            <a:ext cx="1870364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11" name="AutoShape 24"/>
          <p:cNvCxnSpPr>
            <a:cxnSpLocks noChangeShapeType="1"/>
            <a:stCxn id="85003" idx="2"/>
            <a:endCxn id="85006" idx="0"/>
          </p:cNvCxnSpPr>
          <p:nvPr/>
        </p:nvCxnSpPr>
        <p:spPr bwMode="auto">
          <a:xfrm flipH="1">
            <a:off x="2597727" y="3630706"/>
            <a:ext cx="865909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12" name="AutoShape 25"/>
          <p:cNvCxnSpPr>
            <a:cxnSpLocks noChangeShapeType="1"/>
            <a:stCxn id="85003" idx="2"/>
            <a:endCxn id="85007" idx="0"/>
          </p:cNvCxnSpPr>
          <p:nvPr/>
        </p:nvCxnSpPr>
        <p:spPr bwMode="auto">
          <a:xfrm>
            <a:off x="3463637" y="3630706"/>
            <a:ext cx="13854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13" name="AutoShape 26"/>
          <p:cNvCxnSpPr>
            <a:cxnSpLocks noChangeShapeType="1"/>
            <a:stCxn id="85003" idx="2"/>
            <a:endCxn id="85008" idx="0"/>
          </p:cNvCxnSpPr>
          <p:nvPr/>
        </p:nvCxnSpPr>
        <p:spPr bwMode="auto">
          <a:xfrm>
            <a:off x="3463636" y="3630706"/>
            <a:ext cx="1143000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14" name="AutoShape 27"/>
          <p:cNvCxnSpPr>
            <a:cxnSpLocks noChangeShapeType="1"/>
            <a:stCxn id="85003" idx="2"/>
            <a:endCxn id="85009" idx="0"/>
          </p:cNvCxnSpPr>
          <p:nvPr/>
        </p:nvCxnSpPr>
        <p:spPr bwMode="auto">
          <a:xfrm>
            <a:off x="3463636" y="3630706"/>
            <a:ext cx="214745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15" name="AutoShape 28"/>
          <p:cNvCxnSpPr>
            <a:cxnSpLocks noChangeShapeType="1"/>
            <a:stCxn id="84996" idx="2"/>
            <a:endCxn id="84999" idx="0"/>
          </p:cNvCxnSpPr>
          <p:nvPr/>
        </p:nvCxnSpPr>
        <p:spPr bwMode="auto">
          <a:xfrm>
            <a:off x="4433454" y="1680883"/>
            <a:ext cx="69273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16" name="AutoShape 29"/>
          <p:cNvCxnSpPr>
            <a:cxnSpLocks noChangeShapeType="1"/>
            <a:stCxn id="84996" idx="2"/>
            <a:endCxn id="84998" idx="0"/>
          </p:cNvCxnSpPr>
          <p:nvPr/>
        </p:nvCxnSpPr>
        <p:spPr bwMode="auto">
          <a:xfrm flipH="1">
            <a:off x="3498273" y="1680883"/>
            <a:ext cx="935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17" name="AutoShape 31"/>
          <p:cNvCxnSpPr>
            <a:cxnSpLocks noChangeShapeType="1"/>
            <a:stCxn id="84996" idx="2"/>
            <a:endCxn id="84997" idx="0"/>
          </p:cNvCxnSpPr>
          <p:nvPr/>
        </p:nvCxnSpPr>
        <p:spPr bwMode="auto">
          <a:xfrm flipH="1">
            <a:off x="2493818" y="1680883"/>
            <a:ext cx="1939636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18" name="AutoShape 32"/>
          <p:cNvCxnSpPr>
            <a:cxnSpLocks noChangeShapeType="1"/>
            <a:stCxn id="84996" idx="2"/>
            <a:endCxn id="85000" idx="0"/>
          </p:cNvCxnSpPr>
          <p:nvPr/>
        </p:nvCxnSpPr>
        <p:spPr bwMode="auto">
          <a:xfrm>
            <a:off x="4433455" y="1680883"/>
            <a:ext cx="1073727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19" name="AutoShape 33"/>
          <p:cNvCxnSpPr>
            <a:cxnSpLocks noChangeShapeType="1"/>
            <a:stCxn id="84996" idx="2"/>
            <a:endCxn id="85001" idx="0"/>
          </p:cNvCxnSpPr>
          <p:nvPr/>
        </p:nvCxnSpPr>
        <p:spPr bwMode="auto">
          <a:xfrm>
            <a:off x="4433454" y="1680883"/>
            <a:ext cx="2078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0" name="AutoShape 34"/>
          <p:cNvCxnSpPr>
            <a:cxnSpLocks noChangeShapeType="1"/>
            <a:stCxn id="84998" idx="2"/>
            <a:endCxn id="85003" idx="0"/>
          </p:cNvCxnSpPr>
          <p:nvPr/>
        </p:nvCxnSpPr>
        <p:spPr bwMode="auto">
          <a:xfrm flipH="1">
            <a:off x="3463637" y="2689412"/>
            <a:ext cx="34636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1" name="AutoShape 35"/>
          <p:cNvCxnSpPr>
            <a:cxnSpLocks noChangeShapeType="1"/>
            <a:stCxn id="84998" idx="2"/>
            <a:endCxn id="85002" idx="0"/>
          </p:cNvCxnSpPr>
          <p:nvPr/>
        </p:nvCxnSpPr>
        <p:spPr bwMode="auto">
          <a:xfrm flipH="1">
            <a:off x="2286000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2" name="AutoShape 38"/>
          <p:cNvCxnSpPr>
            <a:cxnSpLocks noChangeShapeType="1"/>
            <a:stCxn id="84998" idx="2"/>
            <a:endCxn id="85004" idx="0"/>
          </p:cNvCxnSpPr>
          <p:nvPr/>
        </p:nvCxnSpPr>
        <p:spPr bwMode="auto">
          <a:xfrm>
            <a:off x="3498273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3" name="AutoShape 55"/>
          <p:cNvCxnSpPr>
            <a:cxnSpLocks noChangeShapeType="1"/>
            <a:stCxn id="85008" idx="2"/>
          </p:cNvCxnSpPr>
          <p:nvPr/>
        </p:nvCxnSpPr>
        <p:spPr bwMode="auto">
          <a:xfrm flipH="1">
            <a:off x="4572000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4" name="AutoShape 69"/>
          <p:cNvCxnSpPr>
            <a:cxnSpLocks noChangeShapeType="1"/>
          </p:cNvCxnSpPr>
          <p:nvPr/>
        </p:nvCxnSpPr>
        <p:spPr bwMode="auto">
          <a:xfrm flipH="1">
            <a:off x="5253182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5" name="AutoShape 70"/>
          <p:cNvCxnSpPr>
            <a:cxnSpLocks noChangeShapeType="1"/>
          </p:cNvCxnSpPr>
          <p:nvPr/>
        </p:nvCxnSpPr>
        <p:spPr bwMode="auto">
          <a:xfrm flipH="1">
            <a:off x="5541818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6" name="AutoShape 71"/>
          <p:cNvCxnSpPr>
            <a:cxnSpLocks noChangeShapeType="1"/>
          </p:cNvCxnSpPr>
          <p:nvPr/>
        </p:nvCxnSpPr>
        <p:spPr bwMode="auto">
          <a:xfrm>
            <a:off x="5576454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7" name="AutoShape 78"/>
          <p:cNvCxnSpPr>
            <a:cxnSpLocks noChangeShapeType="1"/>
          </p:cNvCxnSpPr>
          <p:nvPr/>
        </p:nvCxnSpPr>
        <p:spPr bwMode="auto">
          <a:xfrm flipH="1">
            <a:off x="6223000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8" name="AutoShape 79"/>
          <p:cNvCxnSpPr>
            <a:cxnSpLocks noChangeShapeType="1"/>
          </p:cNvCxnSpPr>
          <p:nvPr/>
        </p:nvCxnSpPr>
        <p:spPr bwMode="auto">
          <a:xfrm flipH="1">
            <a:off x="6511637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29" name="AutoShape 80"/>
          <p:cNvCxnSpPr>
            <a:cxnSpLocks noChangeShapeType="1"/>
          </p:cNvCxnSpPr>
          <p:nvPr/>
        </p:nvCxnSpPr>
        <p:spPr bwMode="auto">
          <a:xfrm>
            <a:off x="6546273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0" name="AutoShape 86"/>
          <p:cNvCxnSpPr>
            <a:cxnSpLocks noChangeShapeType="1"/>
          </p:cNvCxnSpPr>
          <p:nvPr/>
        </p:nvCxnSpPr>
        <p:spPr bwMode="auto">
          <a:xfrm flipH="1">
            <a:off x="5183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1" name="AutoShape 87"/>
          <p:cNvCxnSpPr>
            <a:cxnSpLocks noChangeShapeType="1"/>
          </p:cNvCxnSpPr>
          <p:nvPr/>
        </p:nvCxnSpPr>
        <p:spPr bwMode="auto">
          <a:xfrm flipH="1">
            <a:off x="5472546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2" name="AutoShape 88"/>
          <p:cNvCxnSpPr>
            <a:cxnSpLocks noChangeShapeType="1"/>
          </p:cNvCxnSpPr>
          <p:nvPr/>
        </p:nvCxnSpPr>
        <p:spPr bwMode="auto">
          <a:xfrm>
            <a:off x="5507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3" name="AutoShape 94"/>
          <p:cNvCxnSpPr>
            <a:cxnSpLocks noChangeShapeType="1"/>
          </p:cNvCxnSpPr>
          <p:nvPr/>
        </p:nvCxnSpPr>
        <p:spPr bwMode="auto">
          <a:xfrm flipH="1">
            <a:off x="2135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4" name="AutoShape 96"/>
          <p:cNvCxnSpPr>
            <a:cxnSpLocks noChangeShapeType="1"/>
          </p:cNvCxnSpPr>
          <p:nvPr/>
        </p:nvCxnSpPr>
        <p:spPr bwMode="auto">
          <a:xfrm>
            <a:off x="2459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5" name="AutoShape 102"/>
          <p:cNvCxnSpPr>
            <a:cxnSpLocks noChangeShapeType="1"/>
          </p:cNvCxnSpPr>
          <p:nvPr/>
        </p:nvCxnSpPr>
        <p:spPr bwMode="auto">
          <a:xfrm flipH="1">
            <a:off x="4283364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6" name="AutoShape 104"/>
          <p:cNvCxnSpPr>
            <a:cxnSpLocks noChangeShapeType="1"/>
          </p:cNvCxnSpPr>
          <p:nvPr/>
        </p:nvCxnSpPr>
        <p:spPr bwMode="auto">
          <a:xfrm>
            <a:off x="4606636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7" name="AutoShape 110"/>
          <p:cNvCxnSpPr>
            <a:cxnSpLocks noChangeShapeType="1"/>
          </p:cNvCxnSpPr>
          <p:nvPr/>
        </p:nvCxnSpPr>
        <p:spPr bwMode="auto">
          <a:xfrm flipH="1">
            <a:off x="1928091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8" name="AutoShape 111"/>
          <p:cNvCxnSpPr>
            <a:cxnSpLocks noChangeShapeType="1"/>
          </p:cNvCxnSpPr>
          <p:nvPr/>
        </p:nvCxnSpPr>
        <p:spPr bwMode="auto">
          <a:xfrm flipH="1">
            <a:off x="2216727" y="3630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9" name="AutoShape 112"/>
          <p:cNvCxnSpPr>
            <a:cxnSpLocks noChangeShapeType="1"/>
          </p:cNvCxnSpPr>
          <p:nvPr/>
        </p:nvCxnSpPr>
        <p:spPr bwMode="auto">
          <a:xfrm>
            <a:off x="2251363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0" name="AutoShape 118"/>
          <p:cNvCxnSpPr>
            <a:cxnSpLocks noChangeShapeType="1"/>
          </p:cNvCxnSpPr>
          <p:nvPr/>
        </p:nvCxnSpPr>
        <p:spPr bwMode="auto">
          <a:xfrm flipH="1">
            <a:off x="4421909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1" name="AutoShape 120"/>
          <p:cNvCxnSpPr>
            <a:cxnSpLocks noChangeShapeType="1"/>
          </p:cNvCxnSpPr>
          <p:nvPr/>
        </p:nvCxnSpPr>
        <p:spPr bwMode="auto">
          <a:xfrm>
            <a:off x="4745182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2" name="AutoShape 126"/>
          <p:cNvCxnSpPr>
            <a:cxnSpLocks noChangeShapeType="1"/>
          </p:cNvCxnSpPr>
          <p:nvPr/>
        </p:nvCxnSpPr>
        <p:spPr bwMode="auto">
          <a:xfrm flipH="1">
            <a:off x="3244273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3" name="AutoShape 127"/>
          <p:cNvCxnSpPr>
            <a:cxnSpLocks noChangeShapeType="1"/>
          </p:cNvCxnSpPr>
          <p:nvPr/>
        </p:nvCxnSpPr>
        <p:spPr bwMode="auto">
          <a:xfrm flipH="1">
            <a:off x="3532909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4" name="AutoShape 128"/>
          <p:cNvCxnSpPr>
            <a:cxnSpLocks noChangeShapeType="1"/>
          </p:cNvCxnSpPr>
          <p:nvPr/>
        </p:nvCxnSpPr>
        <p:spPr bwMode="auto">
          <a:xfrm>
            <a:off x="3567545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5" name="AutoShape 135"/>
          <p:cNvCxnSpPr>
            <a:cxnSpLocks noChangeShapeType="1"/>
          </p:cNvCxnSpPr>
          <p:nvPr/>
        </p:nvCxnSpPr>
        <p:spPr bwMode="auto">
          <a:xfrm flipH="1">
            <a:off x="2563091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6" name="AutoShape 136"/>
          <p:cNvCxnSpPr>
            <a:cxnSpLocks noChangeShapeType="1"/>
          </p:cNvCxnSpPr>
          <p:nvPr/>
        </p:nvCxnSpPr>
        <p:spPr bwMode="auto">
          <a:xfrm>
            <a:off x="2597727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7" name="AutoShape 142"/>
          <p:cNvCxnSpPr>
            <a:cxnSpLocks noChangeShapeType="1"/>
          </p:cNvCxnSpPr>
          <p:nvPr/>
        </p:nvCxnSpPr>
        <p:spPr bwMode="auto">
          <a:xfrm flipH="1">
            <a:off x="1304636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8" name="AutoShape 144"/>
          <p:cNvCxnSpPr>
            <a:cxnSpLocks noChangeShapeType="1"/>
          </p:cNvCxnSpPr>
          <p:nvPr/>
        </p:nvCxnSpPr>
        <p:spPr bwMode="auto">
          <a:xfrm>
            <a:off x="1627909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049" name="Text Box 145"/>
          <p:cNvSpPr txBox="1">
            <a:spLocks noChangeArrowheads="1"/>
          </p:cNvSpPr>
          <p:nvPr/>
        </p:nvSpPr>
        <p:spPr bwMode="auto">
          <a:xfrm>
            <a:off x="1886240" y="5311589"/>
            <a:ext cx="4694670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How can you identify a particular position in a tree … without pointers?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2579372F-9C74-40B8-906C-8767C2120B4E}" type="slidenum">
              <a:rPr lang="en-US"/>
              <a:pPr defTabSz="914608"/>
              <a:t>6</a:t>
            </a:fld>
            <a:endParaRPr lang="en-US" dirty="0"/>
          </a:p>
        </p:txBody>
      </p:sp>
      <p:sp>
        <p:nvSpPr>
          <p:cNvPr id="87043" name="Freeform 58"/>
          <p:cNvSpPr>
            <a:spLocks/>
          </p:cNvSpPr>
          <p:nvPr/>
        </p:nvSpPr>
        <p:spPr bwMode="auto">
          <a:xfrm>
            <a:off x="1039091" y="4235823"/>
            <a:ext cx="2008909" cy="1075765"/>
          </a:xfrm>
          <a:custGeom>
            <a:avLst/>
            <a:gdLst>
              <a:gd name="T0" fmla="*/ 46054152 w 2256"/>
              <a:gd name="T1" fmla="*/ 0 h 768"/>
              <a:gd name="T2" fmla="*/ 2147483647 w 2256"/>
              <a:gd name="T3" fmla="*/ 0 h 768"/>
              <a:gd name="T4" fmla="*/ 2147483647 w 2256"/>
              <a:gd name="T5" fmla="*/ 1935480000 h 768"/>
              <a:gd name="T6" fmla="*/ 0 w 2256"/>
              <a:gd name="T7" fmla="*/ 1935480000 h 768"/>
              <a:gd name="T8" fmla="*/ 0 w 2256"/>
              <a:gd name="T9" fmla="*/ 0 h 768"/>
              <a:gd name="T10" fmla="*/ 184216607 w 2256"/>
              <a:gd name="T11" fmla="*/ 0 h 768"/>
              <a:gd name="T12" fmla="*/ 736866430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7044" name="Freeform 57"/>
          <p:cNvSpPr>
            <a:spLocks/>
          </p:cNvSpPr>
          <p:nvPr/>
        </p:nvSpPr>
        <p:spPr bwMode="auto">
          <a:xfrm>
            <a:off x="3117273" y="4235823"/>
            <a:ext cx="3255818" cy="1075765"/>
          </a:xfrm>
          <a:custGeom>
            <a:avLst/>
            <a:gdLst>
              <a:gd name="T0" fmla="*/ 120967500 w 2256"/>
              <a:gd name="T1" fmla="*/ 0 h 768"/>
              <a:gd name="T2" fmla="*/ 2147483647 w 2256"/>
              <a:gd name="T3" fmla="*/ 0 h 768"/>
              <a:gd name="T4" fmla="*/ 2147483647 w 2256"/>
              <a:gd name="T5" fmla="*/ 1935480000 h 768"/>
              <a:gd name="T6" fmla="*/ 0 w 2256"/>
              <a:gd name="T7" fmla="*/ 1935480000 h 768"/>
              <a:gd name="T8" fmla="*/ 0 w 2256"/>
              <a:gd name="T9" fmla="*/ 0 h 768"/>
              <a:gd name="T10" fmla="*/ 483870000 w 2256"/>
              <a:gd name="T11" fmla="*/ 0 h 768"/>
              <a:gd name="T12" fmla="*/ 1935480000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Positions in a Tree:</a:t>
            </a:r>
          </a:p>
        </p:txBody>
      </p:sp>
      <p:sp>
        <p:nvSpPr>
          <p:cNvPr id="87046" name="Rectangle 3"/>
          <p:cNvSpPr>
            <a:spLocks noChangeArrowheads="1"/>
          </p:cNvSpPr>
          <p:nvPr/>
        </p:nvSpPr>
        <p:spPr bwMode="auto">
          <a:xfrm>
            <a:off x="4087091" y="121023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47" name="Rectangle 4"/>
          <p:cNvSpPr>
            <a:spLocks noChangeArrowheads="1"/>
          </p:cNvSpPr>
          <p:nvPr/>
        </p:nvSpPr>
        <p:spPr bwMode="auto">
          <a:xfrm>
            <a:off x="2147455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48" name="Rectangle 5"/>
          <p:cNvSpPr>
            <a:spLocks noChangeArrowheads="1"/>
          </p:cNvSpPr>
          <p:nvPr/>
        </p:nvSpPr>
        <p:spPr bwMode="auto">
          <a:xfrm>
            <a:off x="3151909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49" name="Rectangle 6"/>
          <p:cNvSpPr>
            <a:spLocks noChangeArrowheads="1"/>
          </p:cNvSpPr>
          <p:nvPr/>
        </p:nvSpPr>
        <p:spPr bwMode="auto">
          <a:xfrm>
            <a:off x="4156364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0" name="Rectangle 7"/>
          <p:cNvSpPr>
            <a:spLocks noChangeArrowheads="1"/>
          </p:cNvSpPr>
          <p:nvPr/>
        </p:nvSpPr>
        <p:spPr bwMode="auto">
          <a:xfrm>
            <a:off x="5160818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1" name="Rectangle 8"/>
          <p:cNvSpPr>
            <a:spLocks noChangeArrowheads="1"/>
          </p:cNvSpPr>
          <p:nvPr/>
        </p:nvSpPr>
        <p:spPr bwMode="auto">
          <a:xfrm>
            <a:off x="6165273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2" name="Rectangle 9"/>
          <p:cNvSpPr>
            <a:spLocks noChangeArrowheads="1"/>
          </p:cNvSpPr>
          <p:nvPr/>
        </p:nvSpPr>
        <p:spPr bwMode="auto">
          <a:xfrm>
            <a:off x="1939637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3" name="Rectangle 10"/>
          <p:cNvSpPr>
            <a:spLocks noChangeArrowheads="1"/>
          </p:cNvSpPr>
          <p:nvPr/>
        </p:nvSpPr>
        <p:spPr bwMode="auto">
          <a:xfrm>
            <a:off x="3117273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4" name="Rectangle 11"/>
          <p:cNvSpPr>
            <a:spLocks noChangeArrowheads="1"/>
          </p:cNvSpPr>
          <p:nvPr/>
        </p:nvSpPr>
        <p:spPr bwMode="auto">
          <a:xfrm>
            <a:off x="4364182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5" name="Rectangle 12"/>
          <p:cNvSpPr>
            <a:spLocks noChangeArrowheads="1"/>
          </p:cNvSpPr>
          <p:nvPr/>
        </p:nvSpPr>
        <p:spPr bwMode="auto">
          <a:xfrm>
            <a:off x="1246909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6" name="Rectangle 13"/>
          <p:cNvSpPr>
            <a:spLocks noChangeArrowheads="1"/>
          </p:cNvSpPr>
          <p:nvPr/>
        </p:nvSpPr>
        <p:spPr bwMode="auto">
          <a:xfrm>
            <a:off x="2251364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7" name="Rectangle 14"/>
          <p:cNvSpPr>
            <a:spLocks noChangeArrowheads="1"/>
          </p:cNvSpPr>
          <p:nvPr/>
        </p:nvSpPr>
        <p:spPr bwMode="auto">
          <a:xfrm>
            <a:off x="3255818" y="4303059"/>
            <a:ext cx="692727" cy="47064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8" name="Rectangle 15"/>
          <p:cNvSpPr>
            <a:spLocks noChangeArrowheads="1"/>
          </p:cNvSpPr>
          <p:nvPr/>
        </p:nvSpPr>
        <p:spPr bwMode="auto">
          <a:xfrm>
            <a:off x="4260273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7059" name="Rectangle 16"/>
          <p:cNvSpPr>
            <a:spLocks noChangeArrowheads="1"/>
          </p:cNvSpPr>
          <p:nvPr/>
        </p:nvSpPr>
        <p:spPr bwMode="auto">
          <a:xfrm>
            <a:off x="5264727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cxnSp>
        <p:nvCxnSpPr>
          <p:cNvPr id="87060" name="AutoShape 17"/>
          <p:cNvCxnSpPr>
            <a:cxnSpLocks noChangeShapeType="1"/>
            <a:stCxn id="87053" idx="2"/>
            <a:endCxn id="87055" idx="0"/>
          </p:cNvCxnSpPr>
          <p:nvPr/>
        </p:nvCxnSpPr>
        <p:spPr bwMode="auto">
          <a:xfrm flipH="1">
            <a:off x="1593273" y="3630706"/>
            <a:ext cx="1870364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61" name="AutoShape 18"/>
          <p:cNvCxnSpPr>
            <a:cxnSpLocks noChangeShapeType="1"/>
            <a:stCxn id="87053" idx="2"/>
            <a:endCxn id="87056" idx="0"/>
          </p:cNvCxnSpPr>
          <p:nvPr/>
        </p:nvCxnSpPr>
        <p:spPr bwMode="auto">
          <a:xfrm flipH="1">
            <a:off x="2597727" y="3630706"/>
            <a:ext cx="865909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62" name="AutoShape 19"/>
          <p:cNvCxnSpPr>
            <a:cxnSpLocks noChangeShapeType="1"/>
            <a:stCxn id="87053" idx="2"/>
            <a:endCxn id="87057" idx="0"/>
          </p:cNvCxnSpPr>
          <p:nvPr/>
        </p:nvCxnSpPr>
        <p:spPr bwMode="auto">
          <a:xfrm>
            <a:off x="3463637" y="3630706"/>
            <a:ext cx="13854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63" name="AutoShape 20"/>
          <p:cNvCxnSpPr>
            <a:cxnSpLocks noChangeShapeType="1"/>
            <a:stCxn id="87053" idx="2"/>
            <a:endCxn id="87058" idx="0"/>
          </p:cNvCxnSpPr>
          <p:nvPr/>
        </p:nvCxnSpPr>
        <p:spPr bwMode="auto">
          <a:xfrm>
            <a:off x="3463636" y="3630706"/>
            <a:ext cx="1143000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64" name="AutoShape 21"/>
          <p:cNvCxnSpPr>
            <a:cxnSpLocks noChangeShapeType="1"/>
            <a:stCxn id="87053" idx="2"/>
            <a:endCxn id="87059" idx="0"/>
          </p:cNvCxnSpPr>
          <p:nvPr/>
        </p:nvCxnSpPr>
        <p:spPr bwMode="auto">
          <a:xfrm>
            <a:off x="3463636" y="3630706"/>
            <a:ext cx="214745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65" name="AutoShape 22"/>
          <p:cNvCxnSpPr>
            <a:cxnSpLocks noChangeShapeType="1"/>
            <a:stCxn id="87046" idx="2"/>
            <a:endCxn id="87049" idx="0"/>
          </p:cNvCxnSpPr>
          <p:nvPr/>
        </p:nvCxnSpPr>
        <p:spPr bwMode="auto">
          <a:xfrm>
            <a:off x="4433454" y="1680883"/>
            <a:ext cx="69273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66" name="AutoShape 23"/>
          <p:cNvCxnSpPr>
            <a:cxnSpLocks noChangeShapeType="1"/>
            <a:stCxn id="87046" idx="2"/>
            <a:endCxn id="87048" idx="0"/>
          </p:cNvCxnSpPr>
          <p:nvPr/>
        </p:nvCxnSpPr>
        <p:spPr bwMode="auto">
          <a:xfrm flipH="1">
            <a:off x="3498273" y="1680883"/>
            <a:ext cx="935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67" name="AutoShape 24"/>
          <p:cNvCxnSpPr>
            <a:cxnSpLocks noChangeShapeType="1"/>
            <a:stCxn id="87046" idx="2"/>
            <a:endCxn id="87047" idx="0"/>
          </p:cNvCxnSpPr>
          <p:nvPr/>
        </p:nvCxnSpPr>
        <p:spPr bwMode="auto">
          <a:xfrm flipH="1">
            <a:off x="2493818" y="1680883"/>
            <a:ext cx="1939636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68" name="AutoShape 25"/>
          <p:cNvCxnSpPr>
            <a:cxnSpLocks noChangeShapeType="1"/>
            <a:stCxn id="87046" idx="2"/>
            <a:endCxn id="87050" idx="0"/>
          </p:cNvCxnSpPr>
          <p:nvPr/>
        </p:nvCxnSpPr>
        <p:spPr bwMode="auto">
          <a:xfrm>
            <a:off x="4433455" y="1680883"/>
            <a:ext cx="1073727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69" name="AutoShape 26"/>
          <p:cNvCxnSpPr>
            <a:cxnSpLocks noChangeShapeType="1"/>
            <a:stCxn id="87046" idx="2"/>
            <a:endCxn id="87051" idx="0"/>
          </p:cNvCxnSpPr>
          <p:nvPr/>
        </p:nvCxnSpPr>
        <p:spPr bwMode="auto">
          <a:xfrm>
            <a:off x="4433454" y="1680883"/>
            <a:ext cx="2078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0" name="AutoShape 27"/>
          <p:cNvCxnSpPr>
            <a:cxnSpLocks noChangeShapeType="1"/>
            <a:stCxn id="87048" idx="2"/>
            <a:endCxn id="87053" idx="0"/>
          </p:cNvCxnSpPr>
          <p:nvPr/>
        </p:nvCxnSpPr>
        <p:spPr bwMode="auto">
          <a:xfrm flipH="1">
            <a:off x="3463637" y="2689412"/>
            <a:ext cx="34636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1" name="AutoShape 28"/>
          <p:cNvCxnSpPr>
            <a:cxnSpLocks noChangeShapeType="1"/>
            <a:stCxn id="87048" idx="2"/>
            <a:endCxn id="87052" idx="0"/>
          </p:cNvCxnSpPr>
          <p:nvPr/>
        </p:nvCxnSpPr>
        <p:spPr bwMode="auto">
          <a:xfrm flipH="1">
            <a:off x="2286000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2" name="AutoShape 29"/>
          <p:cNvCxnSpPr>
            <a:cxnSpLocks noChangeShapeType="1"/>
            <a:stCxn id="87048" idx="2"/>
            <a:endCxn id="87054" idx="0"/>
          </p:cNvCxnSpPr>
          <p:nvPr/>
        </p:nvCxnSpPr>
        <p:spPr bwMode="auto">
          <a:xfrm>
            <a:off x="3498273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3" name="AutoShape 30"/>
          <p:cNvCxnSpPr>
            <a:cxnSpLocks noChangeShapeType="1"/>
            <a:stCxn id="87058" idx="2"/>
          </p:cNvCxnSpPr>
          <p:nvPr/>
        </p:nvCxnSpPr>
        <p:spPr bwMode="auto">
          <a:xfrm flipH="1">
            <a:off x="4572000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4" name="AutoShape 31"/>
          <p:cNvCxnSpPr>
            <a:cxnSpLocks noChangeShapeType="1"/>
          </p:cNvCxnSpPr>
          <p:nvPr/>
        </p:nvCxnSpPr>
        <p:spPr bwMode="auto">
          <a:xfrm flipH="1">
            <a:off x="5253182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5" name="AutoShape 32"/>
          <p:cNvCxnSpPr>
            <a:cxnSpLocks noChangeShapeType="1"/>
          </p:cNvCxnSpPr>
          <p:nvPr/>
        </p:nvCxnSpPr>
        <p:spPr bwMode="auto">
          <a:xfrm flipH="1">
            <a:off x="5541818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6" name="AutoShape 33"/>
          <p:cNvCxnSpPr>
            <a:cxnSpLocks noChangeShapeType="1"/>
          </p:cNvCxnSpPr>
          <p:nvPr/>
        </p:nvCxnSpPr>
        <p:spPr bwMode="auto">
          <a:xfrm>
            <a:off x="5576454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7" name="AutoShape 34"/>
          <p:cNvCxnSpPr>
            <a:cxnSpLocks noChangeShapeType="1"/>
          </p:cNvCxnSpPr>
          <p:nvPr/>
        </p:nvCxnSpPr>
        <p:spPr bwMode="auto">
          <a:xfrm flipH="1">
            <a:off x="6223000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8" name="AutoShape 35"/>
          <p:cNvCxnSpPr>
            <a:cxnSpLocks noChangeShapeType="1"/>
          </p:cNvCxnSpPr>
          <p:nvPr/>
        </p:nvCxnSpPr>
        <p:spPr bwMode="auto">
          <a:xfrm flipH="1">
            <a:off x="6511637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79" name="AutoShape 36"/>
          <p:cNvCxnSpPr>
            <a:cxnSpLocks noChangeShapeType="1"/>
          </p:cNvCxnSpPr>
          <p:nvPr/>
        </p:nvCxnSpPr>
        <p:spPr bwMode="auto">
          <a:xfrm>
            <a:off x="6546273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0" name="AutoShape 37"/>
          <p:cNvCxnSpPr>
            <a:cxnSpLocks noChangeShapeType="1"/>
          </p:cNvCxnSpPr>
          <p:nvPr/>
        </p:nvCxnSpPr>
        <p:spPr bwMode="auto">
          <a:xfrm flipH="1">
            <a:off x="5183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1" name="AutoShape 38"/>
          <p:cNvCxnSpPr>
            <a:cxnSpLocks noChangeShapeType="1"/>
          </p:cNvCxnSpPr>
          <p:nvPr/>
        </p:nvCxnSpPr>
        <p:spPr bwMode="auto">
          <a:xfrm flipH="1">
            <a:off x="5472546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2" name="AutoShape 39"/>
          <p:cNvCxnSpPr>
            <a:cxnSpLocks noChangeShapeType="1"/>
          </p:cNvCxnSpPr>
          <p:nvPr/>
        </p:nvCxnSpPr>
        <p:spPr bwMode="auto">
          <a:xfrm>
            <a:off x="5507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3" name="AutoShape 40"/>
          <p:cNvCxnSpPr>
            <a:cxnSpLocks noChangeShapeType="1"/>
          </p:cNvCxnSpPr>
          <p:nvPr/>
        </p:nvCxnSpPr>
        <p:spPr bwMode="auto">
          <a:xfrm flipH="1">
            <a:off x="2135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4" name="AutoShape 41"/>
          <p:cNvCxnSpPr>
            <a:cxnSpLocks noChangeShapeType="1"/>
          </p:cNvCxnSpPr>
          <p:nvPr/>
        </p:nvCxnSpPr>
        <p:spPr bwMode="auto">
          <a:xfrm>
            <a:off x="2459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5" name="AutoShape 42"/>
          <p:cNvCxnSpPr>
            <a:cxnSpLocks noChangeShapeType="1"/>
          </p:cNvCxnSpPr>
          <p:nvPr/>
        </p:nvCxnSpPr>
        <p:spPr bwMode="auto">
          <a:xfrm flipH="1">
            <a:off x="4283364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6" name="AutoShape 43"/>
          <p:cNvCxnSpPr>
            <a:cxnSpLocks noChangeShapeType="1"/>
          </p:cNvCxnSpPr>
          <p:nvPr/>
        </p:nvCxnSpPr>
        <p:spPr bwMode="auto">
          <a:xfrm>
            <a:off x="4606636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7" name="AutoShape 44"/>
          <p:cNvCxnSpPr>
            <a:cxnSpLocks noChangeShapeType="1"/>
          </p:cNvCxnSpPr>
          <p:nvPr/>
        </p:nvCxnSpPr>
        <p:spPr bwMode="auto">
          <a:xfrm flipH="1">
            <a:off x="1928091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8" name="AutoShape 45"/>
          <p:cNvCxnSpPr>
            <a:cxnSpLocks noChangeShapeType="1"/>
          </p:cNvCxnSpPr>
          <p:nvPr/>
        </p:nvCxnSpPr>
        <p:spPr bwMode="auto">
          <a:xfrm flipH="1">
            <a:off x="2216727" y="3630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89" name="AutoShape 46"/>
          <p:cNvCxnSpPr>
            <a:cxnSpLocks noChangeShapeType="1"/>
          </p:cNvCxnSpPr>
          <p:nvPr/>
        </p:nvCxnSpPr>
        <p:spPr bwMode="auto">
          <a:xfrm>
            <a:off x="2251363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90" name="AutoShape 47"/>
          <p:cNvCxnSpPr>
            <a:cxnSpLocks noChangeShapeType="1"/>
          </p:cNvCxnSpPr>
          <p:nvPr/>
        </p:nvCxnSpPr>
        <p:spPr bwMode="auto">
          <a:xfrm flipH="1">
            <a:off x="4421909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91" name="AutoShape 48"/>
          <p:cNvCxnSpPr>
            <a:cxnSpLocks noChangeShapeType="1"/>
          </p:cNvCxnSpPr>
          <p:nvPr/>
        </p:nvCxnSpPr>
        <p:spPr bwMode="auto">
          <a:xfrm>
            <a:off x="4745182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92" name="AutoShape 49"/>
          <p:cNvCxnSpPr>
            <a:cxnSpLocks noChangeShapeType="1"/>
          </p:cNvCxnSpPr>
          <p:nvPr/>
        </p:nvCxnSpPr>
        <p:spPr bwMode="auto">
          <a:xfrm flipH="1">
            <a:off x="3244273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93" name="AutoShape 50"/>
          <p:cNvCxnSpPr>
            <a:cxnSpLocks noChangeShapeType="1"/>
          </p:cNvCxnSpPr>
          <p:nvPr/>
        </p:nvCxnSpPr>
        <p:spPr bwMode="auto">
          <a:xfrm flipH="1">
            <a:off x="3532909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94" name="AutoShape 51"/>
          <p:cNvCxnSpPr>
            <a:cxnSpLocks noChangeShapeType="1"/>
          </p:cNvCxnSpPr>
          <p:nvPr/>
        </p:nvCxnSpPr>
        <p:spPr bwMode="auto">
          <a:xfrm>
            <a:off x="3567545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95" name="AutoShape 52"/>
          <p:cNvCxnSpPr>
            <a:cxnSpLocks noChangeShapeType="1"/>
          </p:cNvCxnSpPr>
          <p:nvPr/>
        </p:nvCxnSpPr>
        <p:spPr bwMode="auto">
          <a:xfrm flipH="1">
            <a:off x="2563091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96" name="AutoShape 53"/>
          <p:cNvCxnSpPr>
            <a:cxnSpLocks noChangeShapeType="1"/>
          </p:cNvCxnSpPr>
          <p:nvPr/>
        </p:nvCxnSpPr>
        <p:spPr bwMode="auto">
          <a:xfrm>
            <a:off x="2597727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97" name="AutoShape 54"/>
          <p:cNvCxnSpPr>
            <a:cxnSpLocks noChangeShapeType="1"/>
          </p:cNvCxnSpPr>
          <p:nvPr/>
        </p:nvCxnSpPr>
        <p:spPr bwMode="auto">
          <a:xfrm flipH="1">
            <a:off x="1304636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098" name="AutoShape 55"/>
          <p:cNvCxnSpPr>
            <a:cxnSpLocks noChangeShapeType="1"/>
          </p:cNvCxnSpPr>
          <p:nvPr/>
        </p:nvCxnSpPr>
        <p:spPr bwMode="auto">
          <a:xfrm>
            <a:off x="1627909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7099" name="Text Box 56"/>
          <p:cNvSpPr txBox="1">
            <a:spLocks noChangeArrowheads="1"/>
          </p:cNvSpPr>
          <p:nvPr/>
        </p:nvSpPr>
        <p:spPr bwMode="auto">
          <a:xfrm>
            <a:off x="1886240" y="5311588"/>
            <a:ext cx="5179579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Split the row containing the current node into a left and right portion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7F9775FA-9DCC-4082-BE26-A8A6465CEC6A}" type="slidenum">
              <a:rPr lang="en-US"/>
              <a:pPr defTabSz="914608"/>
              <a:t>7</a:t>
            </a:fld>
            <a:endParaRPr lang="en-US" dirty="0"/>
          </a:p>
        </p:txBody>
      </p:sp>
      <p:sp>
        <p:nvSpPr>
          <p:cNvPr id="89091" name="Freeform 59"/>
          <p:cNvSpPr>
            <a:spLocks/>
          </p:cNvSpPr>
          <p:nvPr/>
        </p:nvSpPr>
        <p:spPr bwMode="auto">
          <a:xfrm>
            <a:off x="1731818" y="3092823"/>
            <a:ext cx="3532909" cy="806824"/>
          </a:xfrm>
          <a:custGeom>
            <a:avLst/>
            <a:gdLst>
              <a:gd name="T0" fmla="*/ 142433709 w 2256"/>
              <a:gd name="T1" fmla="*/ 0 h 768"/>
              <a:gd name="T2" fmla="*/ 2147483647 w 2256"/>
              <a:gd name="T3" fmla="*/ 0 h 768"/>
              <a:gd name="T4" fmla="*/ 2147483647 w 2256"/>
              <a:gd name="T5" fmla="*/ 1088707500 h 768"/>
              <a:gd name="T6" fmla="*/ 0 w 2256"/>
              <a:gd name="T7" fmla="*/ 1088707500 h 768"/>
              <a:gd name="T8" fmla="*/ 0 w 2256"/>
              <a:gd name="T9" fmla="*/ 0 h 768"/>
              <a:gd name="T10" fmla="*/ 569734835 w 2256"/>
              <a:gd name="T11" fmla="*/ 0 h 768"/>
              <a:gd name="T12" fmla="*/ 2147483647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9092" name="Freeform 60"/>
          <p:cNvSpPr>
            <a:spLocks/>
          </p:cNvSpPr>
          <p:nvPr/>
        </p:nvSpPr>
        <p:spPr bwMode="auto">
          <a:xfrm>
            <a:off x="1870363" y="2151529"/>
            <a:ext cx="5195455" cy="806824"/>
          </a:xfrm>
          <a:custGeom>
            <a:avLst/>
            <a:gdLst>
              <a:gd name="T0" fmla="*/ 308032420 w 2256"/>
              <a:gd name="T1" fmla="*/ 0 h 768"/>
              <a:gd name="T2" fmla="*/ 2147483647 w 2256"/>
              <a:gd name="T3" fmla="*/ 0 h 768"/>
              <a:gd name="T4" fmla="*/ 2147483647 w 2256"/>
              <a:gd name="T5" fmla="*/ 1088707500 h 768"/>
              <a:gd name="T6" fmla="*/ 0 w 2256"/>
              <a:gd name="T7" fmla="*/ 1088707500 h 768"/>
              <a:gd name="T8" fmla="*/ 0 w 2256"/>
              <a:gd name="T9" fmla="*/ 0 h 768"/>
              <a:gd name="T10" fmla="*/ 1232127148 w 2256"/>
              <a:gd name="T11" fmla="*/ 0 h 768"/>
              <a:gd name="T12" fmla="*/ 2147483647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9093" name="Freeform 61"/>
          <p:cNvSpPr>
            <a:spLocks/>
          </p:cNvSpPr>
          <p:nvPr/>
        </p:nvSpPr>
        <p:spPr bwMode="auto">
          <a:xfrm>
            <a:off x="1039091" y="1143000"/>
            <a:ext cx="7065818" cy="739588"/>
          </a:xfrm>
          <a:custGeom>
            <a:avLst/>
            <a:gdLst>
              <a:gd name="T0" fmla="*/ 569734835 w 2256"/>
              <a:gd name="T1" fmla="*/ 0 h 768"/>
              <a:gd name="T2" fmla="*/ 2147483647 w 2256"/>
              <a:gd name="T3" fmla="*/ 0 h 768"/>
              <a:gd name="T4" fmla="*/ 2147483647 w 2256"/>
              <a:gd name="T5" fmla="*/ 914816719 h 768"/>
              <a:gd name="T6" fmla="*/ 0 w 2256"/>
              <a:gd name="T7" fmla="*/ 914816719 h 768"/>
              <a:gd name="T8" fmla="*/ 0 w 2256"/>
              <a:gd name="T9" fmla="*/ 0 h 768"/>
              <a:gd name="T10" fmla="*/ 2147483647 w 2256"/>
              <a:gd name="T11" fmla="*/ 0 h 768"/>
              <a:gd name="T12" fmla="*/ 2147483647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9094" name="Freeform 2"/>
          <p:cNvSpPr>
            <a:spLocks/>
          </p:cNvSpPr>
          <p:nvPr/>
        </p:nvSpPr>
        <p:spPr bwMode="auto">
          <a:xfrm>
            <a:off x="1039091" y="4235823"/>
            <a:ext cx="2008909" cy="1075765"/>
          </a:xfrm>
          <a:custGeom>
            <a:avLst/>
            <a:gdLst>
              <a:gd name="T0" fmla="*/ 46054152 w 2256"/>
              <a:gd name="T1" fmla="*/ 0 h 768"/>
              <a:gd name="T2" fmla="*/ 2147483647 w 2256"/>
              <a:gd name="T3" fmla="*/ 0 h 768"/>
              <a:gd name="T4" fmla="*/ 2147483647 w 2256"/>
              <a:gd name="T5" fmla="*/ 1935480000 h 768"/>
              <a:gd name="T6" fmla="*/ 0 w 2256"/>
              <a:gd name="T7" fmla="*/ 1935480000 h 768"/>
              <a:gd name="T8" fmla="*/ 0 w 2256"/>
              <a:gd name="T9" fmla="*/ 0 h 768"/>
              <a:gd name="T10" fmla="*/ 184216607 w 2256"/>
              <a:gd name="T11" fmla="*/ 0 h 768"/>
              <a:gd name="T12" fmla="*/ 736866430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9095" name="Freeform 3"/>
          <p:cNvSpPr>
            <a:spLocks/>
          </p:cNvSpPr>
          <p:nvPr/>
        </p:nvSpPr>
        <p:spPr bwMode="auto">
          <a:xfrm>
            <a:off x="3117273" y="4235823"/>
            <a:ext cx="3255818" cy="1075765"/>
          </a:xfrm>
          <a:custGeom>
            <a:avLst/>
            <a:gdLst>
              <a:gd name="T0" fmla="*/ 120967500 w 2256"/>
              <a:gd name="T1" fmla="*/ 0 h 768"/>
              <a:gd name="T2" fmla="*/ 2147483647 w 2256"/>
              <a:gd name="T3" fmla="*/ 0 h 768"/>
              <a:gd name="T4" fmla="*/ 2147483647 w 2256"/>
              <a:gd name="T5" fmla="*/ 1935480000 h 768"/>
              <a:gd name="T6" fmla="*/ 0 w 2256"/>
              <a:gd name="T7" fmla="*/ 1935480000 h 768"/>
              <a:gd name="T8" fmla="*/ 0 w 2256"/>
              <a:gd name="T9" fmla="*/ 0 h 768"/>
              <a:gd name="T10" fmla="*/ 483870000 w 2256"/>
              <a:gd name="T11" fmla="*/ 0 h 768"/>
              <a:gd name="T12" fmla="*/ 1935480000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90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Positions in a Tree:</a:t>
            </a:r>
          </a:p>
        </p:txBody>
      </p:sp>
      <p:sp>
        <p:nvSpPr>
          <p:cNvPr id="89097" name="Rectangle 5"/>
          <p:cNvSpPr>
            <a:spLocks noChangeArrowheads="1"/>
          </p:cNvSpPr>
          <p:nvPr/>
        </p:nvSpPr>
        <p:spPr bwMode="auto">
          <a:xfrm>
            <a:off x="4087091" y="121023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098" name="Rectangle 6"/>
          <p:cNvSpPr>
            <a:spLocks noChangeArrowheads="1"/>
          </p:cNvSpPr>
          <p:nvPr/>
        </p:nvSpPr>
        <p:spPr bwMode="auto">
          <a:xfrm>
            <a:off x="2147455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099" name="Rectangle 7"/>
          <p:cNvSpPr>
            <a:spLocks noChangeArrowheads="1"/>
          </p:cNvSpPr>
          <p:nvPr/>
        </p:nvSpPr>
        <p:spPr bwMode="auto">
          <a:xfrm>
            <a:off x="3151909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0" name="Rectangle 8"/>
          <p:cNvSpPr>
            <a:spLocks noChangeArrowheads="1"/>
          </p:cNvSpPr>
          <p:nvPr/>
        </p:nvSpPr>
        <p:spPr bwMode="auto">
          <a:xfrm>
            <a:off x="4156364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1" name="Rectangle 9"/>
          <p:cNvSpPr>
            <a:spLocks noChangeArrowheads="1"/>
          </p:cNvSpPr>
          <p:nvPr/>
        </p:nvSpPr>
        <p:spPr bwMode="auto">
          <a:xfrm>
            <a:off x="5160818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2" name="Rectangle 10"/>
          <p:cNvSpPr>
            <a:spLocks noChangeArrowheads="1"/>
          </p:cNvSpPr>
          <p:nvPr/>
        </p:nvSpPr>
        <p:spPr bwMode="auto">
          <a:xfrm>
            <a:off x="6165273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3" name="Rectangle 11"/>
          <p:cNvSpPr>
            <a:spLocks noChangeArrowheads="1"/>
          </p:cNvSpPr>
          <p:nvPr/>
        </p:nvSpPr>
        <p:spPr bwMode="auto">
          <a:xfrm>
            <a:off x="1939637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4" name="Rectangle 12"/>
          <p:cNvSpPr>
            <a:spLocks noChangeArrowheads="1"/>
          </p:cNvSpPr>
          <p:nvPr/>
        </p:nvSpPr>
        <p:spPr bwMode="auto">
          <a:xfrm>
            <a:off x="3117273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5" name="Rectangle 13"/>
          <p:cNvSpPr>
            <a:spLocks noChangeArrowheads="1"/>
          </p:cNvSpPr>
          <p:nvPr/>
        </p:nvSpPr>
        <p:spPr bwMode="auto">
          <a:xfrm>
            <a:off x="4364182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6" name="Rectangle 14"/>
          <p:cNvSpPr>
            <a:spLocks noChangeArrowheads="1"/>
          </p:cNvSpPr>
          <p:nvPr/>
        </p:nvSpPr>
        <p:spPr bwMode="auto">
          <a:xfrm>
            <a:off x="1246909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7" name="Rectangle 15"/>
          <p:cNvSpPr>
            <a:spLocks noChangeArrowheads="1"/>
          </p:cNvSpPr>
          <p:nvPr/>
        </p:nvSpPr>
        <p:spPr bwMode="auto">
          <a:xfrm>
            <a:off x="2251364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8" name="Rectangle 16"/>
          <p:cNvSpPr>
            <a:spLocks noChangeArrowheads="1"/>
          </p:cNvSpPr>
          <p:nvPr/>
        </p:nvSpPr>
        <p:spPr bwMode="auto">
          <a:xfrm>
            <a:off x="3255818" y="4303059"/>
            <a:ext cx="692727" cy="47064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09" name="Rectangle 17"/>
          <p:cNvSpPr>
            <a:spLocks noChangeArrowheads="1"/>
          </p:cNvSpPr>
          <p:nvPr/>
        </p:nvSpPr>
        <p:spPr bwMode="auto">
          <a:xfrm>
            <a:off x="4260273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89110" name="Rectangle 18"/>
          <p:cNvSpPr>
            <a:spLocks noChangeArrowheads="1"/>
          </p:cNvSpPr>
          <p:nvPr/>
        </p:nvSpPr>
        <p:spPr bwMode="auto">
          <a:xfrm>
            <a:off x="5264727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cxnSp>
        <p:nvCxnSpPr>
          <p:cNvPr id="89111" name="AutoShape 19"/>
          <p:cNvCxnSpPr>
            <a:cxnSpLocks noChangeShapeType="1"/>
            <a:stCxn id="89104" idx="2"/>
            <a:endCxn id="89106" idx="0"/>
          </p:cNvCxnSpPr>
          <p:nvPr/>
        </p:nvCxnSpPr>
        <p:spPr bwMode="auto">
          <a:xfrm flipH="1">
            <a:off x="1593273" y="3630706"/>
            <a:ext cx="1870364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12" name="AutoShape 20"/>
          <p:cNvCxnSpPr>
            <a:cxnSpLocks noChangeShapeType="1"/>
            <a:stCxn id="89104" idx="2"/>
            <a:endCxn id="89107" idx="0"/>
          </p:cNvCxnSpPr>
          <p:nvPr/>
        </p:nvCxnSpPr>
        <p:spPr bwMode="auto">
          <a:xfrm flipH="1">
            <a:off x="2597727" y="3630706"/>
            <a:ext cx="865909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13" name="AutoShape 21"/>
          <p:cNvCxnSpPr>
            <a:cxnSpLocks noChangeShapeType="1"/>
            <a:stCxn id="89104" idx="2"/>
            <a:endCxn id="89108" idx="0"/>
          </p:cNvCxnSpPr>
          <p:nvPr/>
        </p:nvCxnSpPr>
        <p:spPr bwMode="auto">
          <a:xfrm>
            <a:off x="3463637" y="3630706"/>
            <a:ext cx="13854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14" name="AutoShape 22"/>
          <p:cNvCxnSpPr>
            <a:cxnSpLocks noChangeShapeType="1"/>
            <a:stCxn id="89104" idx="2"/>
            <a:endCxn id="89109" idx="0"/>
          </p:cNvCxnSpPr>
          <p:nvPr/>
        </p:nvCxnSpPr>
        <p:spPr bwMode="auto">
          <a:xfrm>
            <a:off x="3463636" y="3630706"/>
            <a:ext cx="1143000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15" name="AutoShape 23"/>
          <p:cNvCxnSpPr>
            <a:cxnSpLocks noChangeShapeType="1"/>
            <a:stCxn id="89104" idx="2"/>
            <a:endCxn id="89110" idx="0"/>
          </p:cNvCxnSpPr>
          <p:nvPr/>
        </p:nvCxnSpPr>
        <p:spPr bwMode="auto">
          <a:xfrm>
            <a:off x="3463636" y="3630706"/>
            <a:ext cx="214745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16" name="AutoShape 24"/>
          <p:cNvCxnSpPr>
            <a:cxnSpLocks noChangeShapeType="1"/>
            <a:stCxn id="89097" idx="2"/>
            <a:endCxn id="89100" idx="0"/>
          </p:cNvCxnSpPr>
          <p:nvPr/>
        </p:nvCxnSpPr>
        <p:spPr bwMode="auto">
          <a:xfrm>
            <a:off x="4433454" y="1680883"/>
            <a:ext cx="69273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17" name="AutoShape 25"/>
          <p:cNvCxnSpPr>
            <a:cxnSpLocks noChangeShapeType="1"/>
            <a:stCxn id="89097" idx="2"/>
            <a:endCxn id="89099" idx="0"/>
          </p:cNvCxnSpPr>
          <p:nvPr/>
        </p:nvCxnSpPr>
        <p:spPr bwMode="auto">
          <a:xfrm flipH="1">
            <a:off x="3498273" y="1680883"/>
            <a:ext cx="935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18" name="AutoShape 26"/>
          <p:cNvCxnSpPr>
            <a:cxnSpLocks noChangeShapeType="1"/>
            <a:stCxn id="89097" idx="2"/>
            <a:endCxn id="89098" idx="0"/>
          </p:cNvCxnSpPr>
          <p:nvPr/>
        </p:nvCxnSpPr>
        <p:spPr bwMode="auto">
          <a:xfrm flipH="1">
            <a:off x="2493818" y="1680883"/>
            <a:ext cx="1939636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19" name="AutoShape 27"/>
          <p:cNvCxnSpPr>
            <a:cxnSpLocks noChangeShapeType="1"/>
            <a:stCxn id="89097" idx="2"/>
            <a:endCxn id="89101" idx="0"/>
          </p:cNvCxnSpPr>
          <p:nvPr/>
        </p:nvCxnSpPr>
        <p:spPr bwMode="auto">
          <a:xfrm>
            <a:off x="4433455" y="1680883"/>
            <a:ext cx="1073727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0" name="AutoShape 28"/>
          <p:cNvCxnSpPr>
            <a:cxnSpLocks noChangeShapeType="1"/>
            <a:stCxn id="89097" idx="2"/>
            <a:endCxn id="89102" idx="0"/>
          </p:cNvCxnSpPr>
          <p:nvPr/>
        </p:nvCxnSpPr>
        <p:spPr bwMode="auto">
          <a:xfrm>
            <a:off x="4433454" y="1680883"/>
            <a:ext cx="2078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1" name="AutoShape 29"/>
          <p:cNvCxnSpPr>
            <a:cxnSpLocks noChangeShapeType="1"/>
            <a:stCxn id="89099" idx="2"/>
            <a:endCxn id="89104" idx="0"/>
          </p:cNvCxnSpPr>
          <p:nvPr/>
        </p:nvCxnSpPr>
        <p:spPr bwMode="auto">
          <a:xfrm flipH="1">
            <a:off x="3463637" y="2689412"/>
            <a:ext cx="34636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2" name="AutoShape 30"/>
          <p:cNvCxnSpPr>
            <a:cxnSpLocks noChangeShapeType="1"/>
            <a:stCxn id="89099" idx="2"/>
            <a:endCxn id="89103" idx="0"/>
          </p:cNvCxnSpPr>
          <p:nvPr/>
        </p:nvCxnSpPr>
        <p:spPr bwMode="auto">
          <a:xfrm flipH="1">
            <a:off x="2286000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3" name="AutoShape 31"/>
          <p:cNvCxnSpPr>
            <a:cxnSpLocks noChangeShapeType="1"/>
            <a:stCxn id="89099" idx="2"/>
            <a:endCxn id="89105" idx="0"/>
          </p:cNvCxnSpPr>
          <p:nvPr/>
        </p:nvCxnSpPr>
        <p:spPr bwMode="auto">
          <a:xfrm>
            <a:off x="3498273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4" name="AutoShape 32"/>
          <p:cNvCxnSpPr>
            <a:cxnSpLocks noChangeShapeType="1"/>
            <a:stCxn id="89109" idx="2"/>
          </p:cNvCxnSpPr>
          <p:nvPr/>
        </p:nvCxnSpPr>
        <p:spPr bwMode="auto">
          <a:xfrm flipH="1">
            <a:off x="4572000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5" name="AutoShape 33"/>
          <p:cNvCxnSpPr>
            <a:cxnSpLocks noChangeShapeType="1"/>
          </p:cNvCxnSpPr>
          <p:nvPr/>
        </p:nvCxnSpPr>
        <p:spPr bwMode="auto">
          <a:xfrm flipH="1">
            <a:off x="5253182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6" name="AutoShape 34"/>
          <p:cNvCxnSpPr>
            <a:cxnSpLocks noChangeShapeType="1"/>
          </p:cNvCxnSpPr>
          <p:nvPr/>
        </p:nvCxnSpPr>
        <p:spPr bwMode="auto">
          <a:xfrm flipH="1">
            <a:off x="5541818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7" name="AutoShape 35"/>
          <p:cNvCxnSpPr>
            <a:cxnSpLocks noChangeShapeType="1"/>
          </p:cNvCxnSpPr>
          <p:nvPr/>
        </p:nvCxnSpPr>
        <p:spPr bwMode="auto">
          <a:xfrm>
            <a:off x="5576454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8" name="AutoShape 36"/>
          <p:cNvCxnSpPr>
            <a:cxnSpLocks noChangeShapeType="1"/>
          </p:cNvCxnSpPr>
          <p:nvPr/>
        </p:nvCxnSpPr>
        <p:spPr bwMode="auto">
          <a:xfrm flipH="1">
            <a:off x="6223000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9" name="AutoShape 37"/>
          <p:cNvCxnSpPr>
            <a:cxnSpLocks noChangeShapeType="1"/>
          </p:cNvCxnSpPr>
          <p:nvPr/>
        </p:nvCxnSpPr>
        <p:spPr bwMode="auto">
          <a:xfrm flipH="1">
            <a:off x="6511637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0" name="AutoShape 38"/>
          <p:cNvCxnSpPr>
            <a:cxnSpLocks noChangeShapeType="1"/>
          </p:cNvCxnSpPr>
          <p:nvPr/>
        </p:nvCxnSpPr>
        <p:spPr bwMode="auto">
          <a:xfrm>
            <a:off x="6546273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1" name="AutoShape 39"/>
          <p:cNvCxnSpPr>
            <a:cxnSpLocks noChangeShapeType="1"/>
          </p:cNvCxnSpPr>
          <p:nvPr/>
        </p:nvCxnSpPr>
        <p:spPr bwMode="auto">
          <a:xfrm flipH="1">
            <a:off x="5183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2" name="AutoShape 40"/>
          <p:cNvCxnSpPr>
            <a:cxnSpLocks noChangeShapeType="1"/>
          </p:cNvCxnSpPr>
          <p:nvPr/>
        </p:nvCxnSpPr>
        <p:spPr bwMode="auto">
          <a:xfrm flipH="1">
            <a:off x="5472546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3" name="AutoShape 41"/>
          <p:cNvCxnSpPr>
            <a:cxnSpLocks noChangeShapeType="1"/>
          </p:cNvCxnSpPr>
          <p:nvPr/>
        </p:nvCxnSpPr>
        <p:spPr bwMode="auto">
          <a:xfrm>
            <a:off x="5507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4" name="AutoShape 42"/>
          <p:cNvCxnSpPr>
            <a:cxnSpLocks noChangeShapeType="1"/>
          </p:cNvCxnSpPr>
          <p:nvPr/>
        </p:nvCxnSpPr>
        <p:spPr bwMode="auto">
          <a:xfrm flipH="1">
            <a:off x="2135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5" name="AutoShape 43"/>
          <p:cNvCxnSpPr>
            <a:cxnSpLocks noChangeShapeType="1"/>
          </p:cNvCxnSpPr>
          <p:nvPr/>
        </p:nvCxnSpPr>
        <p:spPr bwMode="auto">
          <a:xfrm>
            <a:off x="2459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6" name="AutoShape 44"/>
          <p:cNvCxnSpPr>
            <a:cxnSpLocks noChangeShapeType="1"/>
          </p:cNvCxnSpPr>
          <p:nvPr/>
        </p:nvCxnSpPr>
        <p:spPr bwMode="auto">
          <a:xfrm flipH="1">
            <a:off x="4283364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7" name="AutoShape 45"/>
          <p:cNvCxnSpPr>
            <a:cxnSpLocks noChangeShapeType="1"/>
          </p:cNvCxnSpPr>
          <p:nvPr/>
        </p:nvCxnSpPr>
        <p:spPr bwMode="auto">
          <a:xfrm>
            <a:off x="4606636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8" name="AutoShape 46"/>
          <p:cNvCxnSpPr>
            <a:cxnSpLocks noChangeShapeType="1"/>
          </p:cNvCxnSpPr>
          <p:nvPr/>
        </p:nvCxnSpPr>
        <p:spPr bwMode="auto">
          <a:xfrm flipH="1">
            <a:off x="1928091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9" name="AutoShape 47"/>
          <p:cNvCxnSpPr>
            <a:cxnSpLocks noChangeShapeType="1"/>
          </p:cNvCxnSpPr>
          <p:nvPr/>
        </p:nvCxnSpPr>
        <p:spPr bwMode="auto">
          <a:xfrm flipH="1">
            <a:off x="2216727" y="3630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0" name="AutoShape 48"/>
          <p:cNvCxnSpPr>
            <a:cxnSpLocks noChangeShapeType="1"/>
          </p:cNvCxnSpPr>
          <p:nvPr/>
        </p:nvCxnSpPr>
        <p:spPr bwMode="auto">
          <a:xfrm>
            <a:off x="2251363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1" name="AutoShape 49"/>
          <p:cNvCxnSpPr>
            <a:cxnSpLocks noChangeShapeType="1"/>
          </p:cNvCxnSpPr>
          <p:nvPr/>
        </p:nvCxnSpPr>
        <p:spPr bwMode="auto">
          <a:xfrm flipH="1">
            <a:off x="4421909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2" name="AutoShape 50"/>
          <p:cNvCxnSpPr>
            <a:cxnSpLocks noChangeShapeType="1"/>
          </p:cNvCxnSpPr>
          <p:nvPr/>
        </p:nvCxnSpPr>
        <p:spPr bwMode="auto">
          <a:xfrm>
            <a:off x="4745182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3" name="AutoShape 51"/>
          <p:cNvCxnSpPr>
            <a:cxnSpLocks noChangeShapeType="1"/>
          </p:cNvCxnSpPr>
          <p:nvPr/>
        </p:nvCxnSpPr>
        <p:spPr bwMode="auto">
          <a:xfrm flipH="1">
            <a:off x="3244273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4" name="AutoShape 52"/>
          <p:cNvCxnSpPr>
            <a:cxnSpLocks noChangeShapeType="1"/>
          </p:cNvCxnSpPr>
          <p:nvPr/>
        </p:nvCxnSpPr>
        <p:spPr bwMode="auto">
          <a:xfrm flipH="1">
            <a:off x="3532909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5" name="AutoShape 53"/>
          <p:cNvCxnSpPr>
            <a:cxnSpLocks noChangeShapeType="1"/>
          </p:cNvCxnSpPr>
          <p:nvPr/>
        </p:nvCxnSpPr>
        <p:spPr bwMode="auto">
          <a:xfrm>
            <a:off x="3567545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6" name="AutoShape 54"/>
          <p:cNvCxnSpPr>
            <a:cxnSpLocks noChangeShapeType="1"/>
          </p:cNvCxnSpPr>
          <p:nvPr/>
        </p:nvCxnSpPr>
        <p:spPr bwMode="auto">
          <a:xfrm flipH="1">
            <a:off x="2563091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7" name="AutoShape 55"/>
          <p:cNvCxnSpPr>
            <a:cxnSpLocks noChangeShapeType="1"/>
          </p:cNvCxnSpPr>
          <p:nvPr/>
        </p:nvCxnSpPr>
        <p:spPr bwMode="auto">
          <a:xfrm>
            <a:off x="2597727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8" name="AutoShape 56"/>
          <p:cNvCxnSpPr>
            <a:cxnSpLocks noChangeShapeType="1"/>
          </p:cNvCxnSpPr>
          <p:nvPr/>
        </p:nvCxnSpPr>
        <p:spPr bwMode="auto">
          <a:xfrm flipH="1">
            <a:off x="1304636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9" name="AutoShape 57"/>
          <p:cNvCxnSpPr>
            <a:cxnSpLocks noChangeShapeType="1"/>
          </p:cNvCxnSpPr>
          <p:nvPr/>
        </p:nvCxnSpPr>
        <p:spPr bwMode="auto">
          <a:xfrm>
            <a:off x="1627909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9150" name="Text Box 58"/>
          <p:cNvSpPr txBox="1">
            <a:spLocks noChangeArrowheads="1"/>
          </p:cNvSpPr>
          <p:nvPr/>
        </p:nvSpPr>
        <p:spPr bwMode="auto">
          <a:xfrm>
            <a:off x="1886240" y="5311588"/>
            <a:ext cx="5179579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Add the layers on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DEED3F0F-9876-430C-B81A-50F32EDBACD3}" type="slidenum">
              <a:rPr lang="en-US"/>
              <a:pPr defTabSz="914608"/>
              <a:t>8</a:t>
            </a:fld>
            <a:endParaRPr lang="en-US" dirty="0"/>
          </a:p>
        </p:txBody>
      </p:sp>
      <p:sp>
        <p:nvSpPr>
          <p:cNvPr id="91139" name="Freeform 2"/>
          <p:cNvSpPr>
            <a:spLocks/>
          </p:cNvSpPr>
          <p:nvPr/>
        </p:nvSpPr>
        <p:spPr bwMode="auto">
          <a:xfrm flipH="1">
            <a:off x="1385455" y="2151529"/>
            <a:ext cx="1662545" cy="806824"/>
          </a:xfrm>
          <a:custGeom>
            <a:avLst/>
            <a:gdLst>
              <a:gd name="T0" fmla="*/ 0 w 2064"/>
              <a:gd name="T1" fmla="*/ 77419200 h 720"/>
              <a:gd name="T2" fmla="*/ 0 w 2064"/>
              <a:gd name="T3" fmla="*/ 774192000 h 720"/>
              <a:gd name="T4" fmla="*/ 75367116 w 2064"/>
              <a:gd name="T5" fmla="*/ 929030400 h 720"/>
              <a:gd name="T6" fmla="*/ 226102235 w 2064"/>
              <a:gd name="T7" fmla="*/ 1083868800 h 720"/>
              <a:gd name="T8" fmla="*/ 602940474 w 2064"/>
              <a:gd name="T9" fmla="*/ 1161288000 h 720"/>
              <a:gd name="T10" fmla="*/ 1469666742 w 2064"/>
              <a:gd name="T11" fmla="*/ 1161288000 h 720"/>
              <a:gd name="T12" fmla="*/ 1620401860 w 2064"/>
              <a:gd name="T13" fmla="*/ 1161288000 h 720"/>
              <a:gd name="T14" fmla="*/ 1620401860 w 2064"/>
              <a:gd name="T15" fmla="*/ 0 h 720"/>
              <a:gd name="T16" fmla="*/ 0 w 2064"/>
              <a:gd name="T17" fmla="*/ 0 h 720"/>
              <a:gd name="T18" fmla="*/ 0 w 2064"/>
              <a:gd name="T19" fmla="*/ 2322576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1140" name="Freeform 3"/>
          <p:cNvSpPr>
            <a:spLocks/>
          </p:cNvSpPr>
          <p:nvPr/>
        </p:nvSpPr>
        <p:spPr bwMode="auto">
          <a:xfrm>
            <a:off x="4225636" y="3092823"/>
            <a:ext cx="1731818" cy="806824"/>
          </a:xfrm>
          <a:custGeom>
            <a:avLst/>
            <a:gdLst>
              <a:gd name="T0" fmla="*/ 0 w 2064"/>
              <a:gd name="T1" fmla="*/ 77419200 h 720"/>
              <a:gd name="T2" fmla="*/ 0 w 2064"/>
              <a:gd name="T3" fmla="*/ 774192000 h 720"/>
              <a:gd name="T4" fmla="*/ 81779324 w 2064"/>
              <a:gd name="T5" fmla="*/ 929030400 h 720"/>
              <a:gd name="T6" fmla="*/ 245337049 w 2064"/>
              <a:gd name="T7" fmla="*/ 1083868800 h 720"/>
              <a:gd name="T8" fmla="*/ 654231824 w 2064"/>
              <a:gd name="T9" fmla="*/ 1161288000 h 720"/>
              <a:gd name="T10" fmla="*/ 1594690821 w 2064"/>
              <a:gd name="T11" fmla="*/ 1161288000 h 720"/>
              <a:gd name="T12" fmla="*/ 1758248547 w 2064"/>
              <a:gd name="T13" fmla="*/ 1161288000 h 720"/>
              <a:gd name="T14" fmla="*/ 1758248547 w 2064"/>
              <a:gd name="T15" fmla="*/ 0 h 720"/>
              <a:gd name="T16" fmla="*/ 0 w 2064"/>
              <a:gd name="T17" fmla="*/ 0 h 720"/>
              <a:gd name="T18" fmla="*/ 0 w 2064"/>
              <a:gd name="T19" fmla="*/ 2322576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1141" name="Freeform 4"/>
          <p:cNvSpPr>
            <a:spLocks/>
          </p:cNvSpPr>
          <p:nvPr/>
        </p:nvSpPr>
        <p:spPr bwMode="auto">
          <a:xfrm flipH="1">
            <a:off x="1316182" y="3092823"/>
            <a:ext cx="1662545" cy="806824"/>
          </a:xfrm>
          <a:custGeom>
            <a:avLst/>
            <a:gdLst>
              <a:gd name="T0" fmla="*/ 0 w 2064"/>
              <a:gd name="T1" fmla="*/ 77419200 h 720"/>
              <a:gd name="T2" fmla="*/ 0 w 2064"/>
              <a:gd name="T3" fmla="*/ 774192000 h 720"/>
              <a:gd name="T4" fmla="*/ 75367116 w 2064"/>
              <a:gd name="T5" fmla="*/ 929030400 h 720"/>
              <a:gd name="T6" fmla="*/ 226102235 w 2064"/>
              <a:gd name="T7" fmla="*/ 1083868800 h 720"/>
              <a:gd name="T8" fmla="*/ 602940474 w 2064"/>
              <a:gd name="T9" fmla="*/ 1161288000 h 720"/>
              <a:gd name="T10" fmla="*/ 1469666742 w 2064"/>
              <a:gd name="T11" fmla="*/ 1161288000 h 720"/>
              <a:gd name="T12" fmla="*/ 1620401860 w 2064"/>
              <a:gd name="T13" fmla="*/ 1161288000 h 720"/>
              <a:gd name="T14" fmla="*/ 1620401860 w 2064"/>
              <a:gd name="T15" fmla="*/ 0 h 720"/>
              <a:gd name="T16" fmla="*/ 0 w 2064"/>
              <a:gd name="T17" fmla="*/ 0 h 720"/>
              <a:gd name="T18" fmla="*/ 0 w 2064"/>
              <a:gd name="T19" fmla="*/ 2322576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1142" name="Freeform 5"/>
          <p:cNvSpPr>
            <a:spLocks/>
          </p:cNvSpPr>
          <p:nvPr/>
        </p:nvSpPr>
        <p:spPr bwMode="auto">
          <a:xfrm>
            <a:off x="4087091" y="2151529"/>
            <a:ext cx="2978727" cy="874059"/>
          </a:xfrm>
          <a:custGeom>
            <a:avLst/>
            <a:gdLst>
              <a:gd name="T0" fmla="*/ 0 w 2064"/>
              <a:gd name="T1" fmla="*/ 90860033 h 720"/>
              <a:gd name="T2" fmla="*/ 0 w 2064"/>
              <a:gd name="T3" fmla="*/ 908600333 h 720"/>
              <a:gd name="T4" fmla="*/ 241935000 w 2064"/>
              <a:gd name="T5" fmla="*/ 1090320400 h 720"/>
              <a:gd name="T6" fmla="*/ 725805000 w 2064"/>
              <a:gd name="T7" fmla="*/ 1272040467 h 720"/>
              <a:gd name="T8" fmla="*/ 1935480000 w 2064"/>
              <a:gd name="T9" fmla="*/ 1362900500 h 720"/>
              <a:gd name="T10" fmla="*/ 2147483647 w 2064"/>
              <a:gd name="T11" fmla="*/ 1362900500 h 720"/>
              <a:gd name="T12" fmla="*/ 2147483647 w 2064"/>
              <a:gd name="T13" fmla="*/ 1362900500 h 720"/>
              <a:gd name="T14" fmla="*/ 2147483647 w 2064"/>
              <a:gd name="T15" fmla="*/ 0 h 720"/>
              <a:gd name="T16" fmla="*/ 0 w 2064"/>
              <a:gd name="T17" fmla="*/ 0 h 720"/>
              <a:gd name="T18" fmla="*/ 0 w 2064"/>
              <a:gd name="T19" fmla="*/ 2725801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1143" name="Freeform 6"/>
          <p:cNvSpPr>
            <a:spLocks/>
          </p:cNvSpPr>
          <p:nvPr/>
        </p:nvSpPr>
        <p:spPr bwMode="auto">
          <a:xfrm>
            <a:off x="1039091" y="4168588"/>
            <a:ext cx="2008909" cy="1075765"/>
          </a:xfrm>
          <a:custGeom>
            <a:avLst/>
            <a:gdLst>
              <a:gd name="T0" fmla="*/ 46054152 w 2256"/>
              <a:gd name="T1" fmla="*/ 0 h 768"/>
              <a:gd name="T2" fmla="*/ 2147483647 w 2256"/>
              <a:gd name="T3" fmla="*/ 0 h 768"/>
              <a:gd name="T4" fmla="*/ 2147483647 w 2256"/>
              <a:gd name="T5" fmla="*/ 1935480000 h 768"/>
              <a:gd name="T6" fmla="*/ 0 w 2256"/>
              <a:gd name="T7" fmla="*/ 1935480000 h 768"/>
              <a:gd name="T8" fmla="*/ 0 w 2256"/>
              <a:gd name="T9" fmla="*/ 0 h 768"/>
              <a:gd name="T10" fmla="*/ 184216607 w 2256"/>
              <a:gd name="T11" fmla="*/ 0 h 768"/>
              <a:gd name="T12" fmla="*/ 736866430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3117273" y="4168588"/>
            <a:ext cx="3255818" cy="1075765"/>
          </a:xfrm>
          <a:custGeom>
            <a:avLst/>
            <a:gdLst>
              <a:gd name="T0" fmla="*/ 120967500 w 2256"/>
              <a:gd name="T1" fmla="*/ 0 h 768"/>
              <a:gd name="T2" fmla="*/ 2147483647 w 2256"/>
              <a:gd name="T3" fmla="*/ 0 h 768"/>
              <a:gd name="T4" fmla="*/ 2147483647 w 2256"/>
              <a:gd name="T5" fmla="*/ 1935480000 h 768"/>
              <a:gd name="T6" fmla="*/ 0 w 2256"/>
              <a:gd name="T7" fmla="*/ 1935480000 h 768"/>
              <a:gd name="T8" fmla="*/ 0 w 2256"/>
              <a:gd name="T9" fmla="*/ 0 h 768"/>
              <a:gd name="T10" fmla="*/ 483870000 w 2256"/>
              <a:gd name="T11" fmla="*/ 0 h 768"/>
              <a:gd name="T12" fmla="*/ 1935480000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114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Positions in a Tree:</a:t>
            </a:r>
          </a:p>
        </p:txBody>
      </p:sp>
      <p:sp>
        <p:nvSpPr>
          <p:cNvPr id="91146" name="Rectangle 9"/>
          <p:cNvSpPr>
            <a:spLocks noChangeArrowheads="1"/>
          </p:cNvSpPr>
          <p:nvPr/>
        </p:nvSpPr>
        <p:spPr bwMode="auto">
          <a:xfrm>
            <a:off x="4087091" y="121023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47" name="Rectangle 10"/>
          <p:cNvSpPr>
            <a:spLocks noChangeArrowheads="1"/>
          </p:cNvSpPr>
          <p:nvPr/>
        </p:nvSpPr>
        <p:spPr bwMode="auto">
          <a:xfrm>
            <a:off x="2147455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48" name="Rectangle 11"/>
          <p:cNvSpPr>
            <a:spLocks noChangeArrowheads="1"/>
          </p:cNvSpPr>
          <p:nvPr/>
        </p:nvSpPr>
        <p:spPr bwMode="auto">
          <a:xfrm>
            <a:off x="3151909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49" name="Rectangle 12"/>
          <p:cNvSpPr>
            <a:spLocks noChangeArrowheads="1"/>
          </p:cNvSpPr>
          <p:nvPr/>
        </p:nvSpPr>
        <p:spPr bwMode="auto">
          <a:xfrm>
            <a:off x="4156364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0" name="Rectangle 13"/>
          <p:cNvSpPr>
            <a:spLocks noChangeArrowheads="1"/>
          </p:cNvSpPr>
          <p:nvPr/>
        </p:nvSpPr>
        <p:spPr bwMode="auto">
          <a:xfrm>
            <a:off x="5160818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1" name="Rectangle 14"/>
          <p:cNvSpPr>
            <a:spLocks noChangeArrowheads="1"/>
          </p:cNvSpPr>
          <p:nvPr/>
        </p:nvSpPr>
        <p:spPr bwMode="auto">
          <a:xfrm>
            <a:off x="6165273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2" name="Rectangle 15"/>
          <p:cNvSpPr>
            <a:spLocks noChangeArrowheads="1"/>
          </p:cNvSpPr>
          <p:nvPr/>
        </p:nvSpPr>
        <p:spPr bwMode="auto">
          <a:xfrm>
            <a:off x="1939637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3" name="Rectangle 16"/>
          <p:cNvSpPr>
            <a:spLocks noChangeArrowheads="1"/>
          </p:cNvSpPr>
          <p:nvPr/>
        </p:nvSpPr>
        <p:spPr bwMode="auto">
          <a:xfrm>
            <a:off x="3117273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4" name="Rectangle 17"/>
          <p:cNvSpPr>
            <a:spLocks noChangeArrowheads="1"/>
          </p:cNvSpPr>
          <p:nvPr/>
        </p:nvSpPr>
        <p:spPr bwMode="auto">
          <a:xfrm>
            <a:off x="4364182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5" name="Rectangle 18"/>
          <p:cNvSpPr>
            <a:spLocks noChangeArrowheads="1"/>
          </p:cNvSpPr>
          <p:nvPr/>
        </p:nvSpPr>
        <p:spPr bwMode="auto">
          <a:xfrm>
            <a:off x="1246909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6" name="Rectangle 19"/>
          <p:cNvSpPr>
            <a:spLocks noChangeArrowheads="1"/>
          </p:cNvSpPr>
          <p:nvPr/>
        </p:nvSpPr>
        <p:spPr bwMode="auto">
          <a:xfrm>
            <a:off x="2251364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7" name="Rectangle 20"/>
          <p:cNvSpPr>
            <a:spLocks noChangeArrowheads="1"/>
          </p:cNvSpPr>
          <p:nvPr/>
        </p:nvSpPr>
        <p:spPr bwMode="auto">
          <a:xfrm>
            <a:off x="3255818" y="4303059"/>
            <a:ext cx="692727" cy="47064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8" name="Rectangle 21"/>
          <p:cNvSpPr>
            <a:spLocks noChangeArrowheads="1"/>
          </p:cNvSpPr>
          <p:nvPr/>
        </p:nvSpPr>
        <p:spPr bwMode="auto">
          <a:xfrm>
            <a:off x="4260273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1159" name="Rectangle 22"/>
          <p:cNvSpPr>
            <a:spLocks noChangeArrowheads="1"/>
          </p:cNvSpPr>
          <p:nvPr/>
        </p:nvSpPr>
        <p:spPr bwMode="auto">
          <a:xfrm>
            <a:off x="5264727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cxnSp>
        <p:nvCxnSpPr>
          <p:cNvPr id="91160" name="AutoShape 23"/>
          <p:cNvCxnSpPr>
            <a:cxnSpLocks noChangeShapeType="1"/>
            <a:stCxn id="91153" idx="2"/>
            <a:endCxn id="91155" idx="0"/>
          </p:cNvCxnSpPr>
          <p:nvPr/>
        </p:nvCxnSpPr>
        <p:spPr bwMode="auto">
          <a:xfrm flipH="1">
            <a:off x="1593273" y="3630706"/>
            <a:ext cx="1870364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1" name="AutoShape 24"/>
          <p:cNvCxnSpPr>
            <a:cxnSpLocks noChangeShapeType="1"/>
            <a:stCxn id="91153" idx="2"/>
            <a:endCxn id="91156" idx="0"/>
          </p:cNvCxnSpPr>
          <p:nvPr/>
        </p:nvCxnSpPr>
        <p:spPr bwMode="auto">
          <a:xfrm flipH="1">
            <a:off x="2597727" y="3630706"/>
            <a:ext cx="865909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2" name="AutoShape 25"/>
          <p:cNvCxnSpPr>
            <a:cxnSpLocks noChangeShapeType="1"/>
            <a:stCxn id="91153" idx="2"/>
            <a:endCxn id="91157" idx="0"/>
          </p:cNvCxnSpPr>
          <p:nvPr/>
        </p:nvCxnSpPr>
        <p:spPr bwMode="auto">
          <a:xfrm>
            <a:off x="3463637" y="3630706"/>
            <a:ext cx="13854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3" name="AutoShape 26"/>
          <p:cNvCxnSpPr>
            <a:cxnSpLocks noChangeShapeType="1"/>
            <a:stCxn id="91153" idx="2"/>
            <a:endCxn id="91158" idx="0"/>
          </p:cNvCxnSpPr>
          <p:nvPr/>
        </p:nvCxnSpPr>
        <p:spPr bwMode="auto">
          <a:xfrm>
            <a:off x="3463636" y="3630706"/>
            <a:ext cx="1143000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4" name="AutoShape 27"/>
          <p:cNvCxnSpPr>
            <a:cxnSpLocks noChangeShapeType="1"/>
            <a:stCxn id="91153" idx="2"/>
            <a:endCxn id="91159" idx="0"/>
          </p:cNvCxnSpPr>
          <p:nvPr/>
        </p:nvCxnSpPr>
        <p:spPr bwMode="auto">
          <a:xfrm>
            <a:off x="3463636" y="3630706"/>
            <a:ext cx="214745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5" name="AutoShape 28"/>
          <p:cNvCxnSpPr>
            <a:cxnSpLocks noChangeShapeType="1"/>
            <a:stCxn id="91146" idx="2"/>
            <a:endCxn id="91149" idx="0"/>
          </p:cNvCxnSpPr>
          <p:nvPr/>
        </p:nvCxnSpPr>
        <p:spPr bwMode="auto">
          <a:xfrm>
            <a:off x="4433454" y="1680883"/>
            <a:ext cx="69273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6" name="AutoShape 29"/>
          <p:cNvCxnSpPr>
            <a:cxnSpLocks noChangeShapeType="1"/>
            <a:stCxn id="91146" idx="2"/>
            <a:endCxn id="91148" idx="0"/>
          </p:cNvCxnSpPr>
          <p:nvPr/>
        </p:nvCxnSpPr>
        <p:spPr bwMode="auto">
          <a:xfrm flipH="1">
            <a:off x="3498273" y="1680883"/>
            <a:ext cx="935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7" name="AutoShape 30"/>
          <p:cNvCxnSpPr>
            <a:cxnSpLocks noChangeShapeType="1"/>
            <a:stCxn id="91146" idx="2"/>
            <a:endCxn id="91147" idx="0"/>
          </p:cNvCxnSpPr>
          <p:nvPr/>
        </p:nvCxnSpPr>
        <p:spPr bwMode="auto">
          <a:xfrm flipH="1">
            <a:off x="2493818" y="1680883"/>
            <a:ext cx="1939636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8" name="AutoShape 31"/>
          <p:cNvCxnSpPr>
            <a:cxnSpLocks noChangeShapeType="1"/>
            <a:stCxn id="91146" idx="2"/>
            <a:endCxn id="91150" idx="0"/>
          </p:cNvCxnSpPr>
          <p:nvPr/>
        </p:nvCxnSpPr>
        <p:spPr bwMode="auto">
          <a:xfrm>
            <a:off x="4433455" y="1680883"/>
            <a:ext cx="1073727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9" name="AutoShape 32"/>
          <p:cNvCxnSpPr>
            <a:cxnSpLocks noChangeShapeType="1"/>
            <a:stCxn id="91146" idx="2"/>
            <a:endCxn id="91151" idx="0"/>
          </p:cNvCxnSpPr>
          <p:nvPr/>
        </p:nvCxnSpPr>
        <p:spPr bwMode="auto">
          <a:xfrm>
            <a:off x="4433454" y="1680883"/>
            <a:ext cx="2078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0" name="AutoShape 33"/>
          <p:cNvCxnSpPr>
            <a:cxnSpLocks noChangeShapeType="1"/>
            <a:stCxn id="91148" idx="2"/>
            <a:endCxn id="91153" idx="0"/>
          </p:cNvCxnSpPr>
          <p:nvPr/>
        </p:nvCxnSpPr>
        <p:spPr bwMode="auto">
          <a:xfrm flipH="1">
            <a:off x="3463637" y="2689412"/>
            <a:ext cx="34636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1" name="AutoShape 34"/>
          <p:cNvCxnSpPr>
            <a:cxnSpLocks noChangeShapeType="1"/>
            <a:stCxn id="91148" idx="2"/>
            <a:endCxn id="91152" idx="0"/>
          </p:cNvCxnSpPr>
          <p:nvPr/>
        </p:nvCxnSpPr>
        <p:spPr bwMode="auto">
          <a:xfrm flipH="1">
            <a:off x="2286000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2" name="AutoShape 35"/>
          <p:cNvCxnSpPr>
            <a:cxnSpLocks noChangeShapeType="1"/>
            <a:stCxn id="91148" idx="2"/>
            <a:endCxn id="91154" idx="0"/>
          </p:cNvCxnSpPr>
          <p:nvPr/>
        </p:nvCxnSpPr>
        <p:spPr bwMode="auto">
          <a:xfrm>
            <a:off x="3498273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3" name="AutoShape 36"/>
          <p:cNvCxnSpPr>
            <a:cxnSpLocks noChangeShapeType="1"/>
            <a:stCxn id="91158" idx="2"/>
          </p:cNvCxnSpPr>
          <p:nvPr/>
        </p:nvCxnSpPr>
        <p:spPr bwMode="auto">
          <a:xfrm flipH="1">
            <a:off x="4572000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4" name="AutoShape 37"/>
          <p:cNvCxnSpPr>
            <a:cxnSpLocks noChangeShapeType="1"/>
          </p:cNvCxnSpPr>
          <p:nvPr/>
        </p:nvCxnSpPr>
        <p:spPr bwMode="auto">
          <a:xfrm flipH="1">
            <a:off x="5253182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5" name="AutoShape 38"/>
          <p:cNvCxnSpPr>
            <a:cxnSpLocks noChangeShapeType="1"/>
          </p:cNvCxnSpPr>
          <p:nvPr/>
        </p:nvCxnSpPr>
        <p:spPr bwMode="auto">
          <a:xfrm flipH="1">
            <a:off x="5541818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6" name="AutoShape 39"/>
          <p:cNvCxnSpPr>
            <a:cxnSpLocks noChangeShapeType="1"/>
          </p:cNvCxnSpPr>
          <p:nvPr/>
        </p:nvCxnSpPr>
        <p:spPr bwMode="auto">
          <a:xfrm>
            <a:off x="5576454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7" name="AutoShape 40"/>
          <p:cNvCxnSpPr>
            <a:cxnSpLocks noChangeShapeType="1"/>
          </p:cNvCxnSpPr>
          <p:nvPr/>
        </p:nvCxnSpPr>
        <p:spPr bwMode="auto">
          <a:xfrm flipH="1">
            <a:off x="6223000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8" name="AutoShape 41"/>
          <p:cNvCxnSpPr>
            <a:cxnSpLocks noChangeShapeType="1"/>
          </p:cNvCxnSpPr>
          <p:nvPr/>
        </p:nvCxnSpPr>
        <p:spPr bwMode="auto">
          <a:xfrm flipH="1">
            <a:off x="6511637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9" name="AutoShape 42"/>
          <p:cNvCxnSpPr>
            <a:cxnSpLocks noChangeShapeType="1"/>
          </p:cNvCxnSpPr>
          <p:nvPr/>
        </p:nvCxnSpPr>
        <p:spPr bwMode="auto">
          <a:xfrm>
            <a:off x="6546273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0" name="AutoShape 43"/>
          <p:cNvCxnSpPr>
            <a:cxnSpLocks noChangeShapeType="1"/>
          </p:cNvCxnSpPr>
          <p:nvPr/>
        </p:nvCxnSpPr>
        <p:spPr bwMode="auto">
          <a:xfrm flipH="1">
            <a:off x="5183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1" name="AutoShape 44"/>
          <p:cNvCxnSpPr>
            <a:cxnSpLocks noChangeShapeType="1"/>
          </p:cNvCxnSpPr>
          <p:nvPr/>
        </p:nvCxnSpPr>
        <p:spPr bwMode="auto">
          <a:xfrm flipH="1">
            <a:off x="5472546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2" name="AutoShape 45"/>
          <p:cNvCxnSpPr>
            <a:cxnSpLocks noChangeShapeType="1"/>
          </p:cNvCxnSpPr>
          <p:nvPr/>
        </p:nvCxnSpPr>
        <p:spPr bwMode="auto">
          <a:xfrm>
            <a:off x="5507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3" name="AutoShape 46"/>
          <p:cNvCxnSpPr>
            <a:cxnSpLocks noChangeShapeType="1"/>
          </p:cNvCxnSpPr>
          <p:nvPr/>
        </p:nvCxnSpPr>
        <p:spPr bwMode="auto">
          <a:xfrm flipH="1">
            <a:off x="2135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4" name="AutoShape 47"/>
          <p:cNvCxnSpPr>
            <a:cxnSpLocks noChangeShapeType="1"/>
          </p:cNvCxnSpPr>
          <p:nvPr/>
        </p:nvCxnSpPr>
        <p:spPr bwMode="auto">
          <a:xfrm>
            <a:off x="2459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5" name="AutoShape 48"/>
          <p:cNvCxnSpPr>
            <a:cxnSpLocks noChangeShapeType="1"/>
          </p:cNvCxnSpPr>
          <p:nvPr/>
        </p:nvCxnSpPr>
        <p:spPr bwMode="auto">
          <a:xfrm flipH="1">
            <a:off x="4283364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6" name="AutoShape 49"/>
          <p:cNvCxnSpPr>
            <a:cxnSpLocks noChangeShapeType="1"/>
          </p:cNvCxnSpPr>
          <p:nvPr/>
        </p:nvCxnSpPr>
        <p:spPr bwMode="auto">
          <a:xfrm>
            <a:off x="4606636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7" name="AutoShape 50"/>
          <p:cNvCxnSpPr>
            <a:cxnSpLocks noChangeShapeType="1"/>
          </p:cNvCxnSpPr>
          <p:nvPr/>
        </p:nvCxnSpPr>
        <p:spPr bwMode="auto">
          <a:xfrm flipH="1">
            <a:off x="1928091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8" name="AutoShape 51"/>
          <p:cNvCxnSpPr>
            <a:cxnSpLocks noChangeShapeType="1"/>
          </p:cNvCxnSpPr>
          <p:nvPr/>
        </p:nvCxnSpPr>
        <p:spPr bwMode="auto">
          <a:xfrm flipH="1">
            <a:off x="2216727" y="3630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9" name="AutoShape 52"/>
          <p:cNvCxnSpPr>
            <a:cxnSpLocks noChangeShapeType="1"/>
          </p:cNvCxnSpPr>
          <p:nvPr/>
        </p:nvCxnSpPr>
        <p:spPr bwMode="auto">
          <a:xfrm>
            <a:off x="2251363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0" name="AutoShape 53"/>
          <p:cNvCxnSpPr>
            <a:cxnSpLocks noChangeShapeType="1"/>
          </p:cNvCxnSpPr>
          <p:nvPr/>
        </p:nvCxnSpPr>
        <p:spPr bwMode="auto">
          <a:xfrm flipH="1">
            <a:off x="4421909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1" name="AutoShape 54"/>
          <p:cNvCxnSpPr>
            <a:cxnSpLocks noChangeShapeType="1"/>
          </p:cNvCxnSpPr>
          <p:nvPr/>
        </p:nvCxnSpPr>
        <p:spPr bwMode="auto">
          <a:xfrm>
            <a:off x="4745182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2" name="AutoShape 55"/>
          <p:cNvCxnSpPr>
            <a:cxnSpLocks noChangeShapeType="1"/>
          </p:cNvCxnSpPr>
          <p:nvPr/>
        </p:nvCxnSpPr>
        <p:spPr bwMode="auto">
          <a:xfrm flipH="1">
            <a:off x="3244273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3" name="AutoShape 56"/>
          <p:cNvCxnSpPr>
            <a:cxnSpLocks noChangeShapeType="1"/>
          </p:cNvCxnSpPr>
          <p:nvPr/>
        </p:nvCxnSpPr>
        <p:spPr bwMode="auto">
          <a:xfrm flipH="1">
            <a:off x="3532909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4" name="AutoShape 57"/>
          <p:cNvCxnSpPr>
            <a:cxnSpLocks noChangeShapeType="1"/>
          </p:cNvCxnSpPr>
          <p:nvPr/>
        </p:nvCxnSpPr>
        <p:spPr bwMode="auto">
          <a:xfrm>
            <a:off x="3567545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5" name="AutoShape 58"/>
          <p:cNvCxnSpPr>
            <a:cxnSpLocks noChangeShapeType="1"/>
          </p:cNvCxnSpPr>
          <p:nvPr/>
        </p:nvCxnSpPr>
        <p:spPr bwMode="auto">
          <a:xfrm flipH="1">
            <a:off x="2563091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6" name="AutoShape 59"/>
          <p:cNvCxnSpPr>
            <a:cxnSpLocks noChangeShapeType="1"/>
          </p:cNvCxnSpPr>
          <p:nvPr/>
        </p:nvCxnSpPr>
        <p:spPr bwMode="auto">
          <a:xfrm>
            <a:off x="2597727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7" name="AutoShape 60"/>
          <p:cNvCxnSpPr>
            <a:cxnSpLocks noChangeShapeType="1"/>
          </p:cNvCxnSpPr>
          <p:nvPr/>
        </p:nvCxnSpPr>
        <p:spPr bwMode="auto">
          <a:xfrm flipH="1">
            <a:off x="1304636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8" name="AutoShape 61"/>
          <p:cNvCxnSpPr>
            <a:cxnSpLocks noChangeShapeType="1"/>
          </p:cNvCxnSpPr>
          <p:nvPr/>
        </p:nvCxnSpPr>
        <p:spPr bwMode="auto">
          <a:xfrm>
            <a:off x="1627909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99" name="Text Box 62"/>
          <p:cNvSpPr txBox="1">
            <a:spLocks noChangeArrowheads="1"/>
          </p:cNvSpPr>
          <p:nvPr/>
        </p:nvSpPr>
        <p:spPr bwMode="auto">
          <a:xfrm>
            <a:off x="1524000" y="5311588"/>
            <a:ext cx="5818909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Where each layer contains a left portion, a single element, and a right portion</a:t>
            </a:r>
          </a:p>
        </p:txBody>
      </p:sp>
      <p:sp>
        <p:nvSpPr>
          <p:cNvPr id="91200" name="Freeform 63"/>
          <p:cNvSpPr>
            <a:spLocks/>
          </p:cNvSpPr>
          <p:nvPr/>
        </p:nvSpPr>
        <p:spPr bwMode="auto">
          <a:xfrm>
            <a:off x="4987637" y="1210235"/>
            <a:ext cx="2978727" cy="739588"/>
          </a:xfrm>
          <a:custGeom>
            <a:avLst/>
            <a:gdLst>
              <a:gd name="T0" fmla="*/ 0 w 2064"/>
              <a:gd name="T1" fmla="*/ 65053633 h 720"/>
              <a:gd name="T2" fmla="*/ 0 w 2064"/>
              <a:gd name="T3" fmla="*/ 650536333 h 720"/>
              <a:gd name="T4" fmla="*/ 241935000 w 2064"/>
              <a:gd name="T5" fmla="*/ 780643600 h 720"/>
              <a:gd name="T6" fmla="*/ 725805000 w 2064"/>
              <a:gd name="T7" fmla="*/ 910750867 h 720"/>
              <a:gd name="T8" fmla="*/ 1935480000 w 2064"/>
              <a:gd name="T9" fmla="*/ 975804500 h 720"/>
              <a:gd name="T10" fmla="*/ 2147483647 w 2064"/>
              <a:gd name="T11" fmla="*/ 975804500 h 720"/>
              <a:gd name="T12" fmla="*/ 2147483647 w 2064"/>
              <a:gd name="T13" fmla="*/ 975804500 h 720"/>
              <a:gd name="T14" fmla="*/ 2147483647 w 2064"/>
              <a:gd name="T15" fmla="*/ 0 h 720"/>
              <a:gd name="T16" fmla="*/ 0 w 2064"/>
              <a:gd name="T17" fmla="*/ 0 h 720"/>
              <a:gd name="T18" fmla="*/ 0 w 2064"/>
              <a:gd name="T19" fmla="*/ 1951609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1201" name="Freeform 64"/>
          <p:cNvSpPr>
            <a:spLocks/>
          </p:cNvSpPr>
          <p:nvPr/>
        </p:nvSpPr>
        <p:spPr bwMode="auto">
          <a:xfrm flipH="1">
            <a:off x="900546" y="1210235"/>
            <a:ext cx="2978727" cy="739588"/>
          </a:xfrm>
          <a:custGeom>
            <a:avLst/>
            <a:gdLst>
              <a:gd name="T0" fmla="*/ 0 w 2064"/>
              <a:gd name="T1" fmla="*/ 65053633 h 720"/>
              <a:gd name="T2" fmla="*/ 0 w 2064"/>
              <a:gd name="T3" fmla="*/ 650536333 h 720"/>
              <a:gd name="T4" fmla="*/ 241935000 w 2064"/>
              <a:gd name="T5" fmla="*/ 780643600 h 720"/>
              <a:gd name="T6" fmla="*/ 725805000 w 2064"/>
              <a:gd name="T7" fmla="*/ 910750867 h 720"/>
              <a:gd name="T8" fmla="*/ 1935480000 w 2064"/>
              <a:gd name="T9" fmla="*/ 975804500 h 720"/>
              <a:gd name="T10" fmla="*/ 2147483647 w 2064"/>
              <a:gd name="T11" fmla="*/ 975804500 h 720"/>
              <a:gd name="T12" fmla="*/ 2147483647 w 2064"/>
              <a:gd name="T13" fmla="*/ 975804500 h 720"/>
              <a:gd name="T14" fmla="*/ 2147483647 w 2064"/>
              <a:gd name="T15" fmla="*/ 0 h 720"/>
              <a:gd name="T16" fmla="*/ 0 w 2064"/>
              <a:gd name="T17" fmla="*/ 0 h 720"/>
              <a:gd name="T18" fmla="*/ 0 w 2064"/>
              <a:gd name="T19" fmla="*/ 1951609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3CA734F2-4A33-4EF3-B739-BE7065B87290}" type="slidenum">
              <a:rPr lang="en-US"/>
              <a:pPr defTabSz="914608"/>
              <a:t>9</a:t>
            </a:fld>
            <a:endParaRPr lang="en-US" dirty="0"/>
          </a:p>
        </p:txBody>
      </p:sp>
      <p:sp>
        <p:nvSpPr>
          <p:cNvPr id="93187" name="Freeform 2"/>
          <p:cNvSpPr>
            <a:spLocks/>
          </p:cNvSpPr>
          <p:nvPr/>
        </p:nvSpPr>
        <p:spPr bwMode="auto">
          <a:xfrm flipH="1">
            <a:off x="1385455" y="2151529"/>
            <a:ext cx="1662545" cy="806824"/>
          </a:xfrm>
          <a:custGeom>
            <a:avLst/>
            <a:gdLst>
              <a:gd name="T0" fmla="*/ 0 w 2064"/>
              <a:gd name="T1" fmla="*/ 77419200 h 720"/>
              <a:gd name="T2" fmla="*/ 0 w 2064"/>
              <a:gd name="T3" fmla="*/ 774192000 h 720"/>
              <a:gd name="T4" fmla="*/ 75367116 w 2064"/>
              <a:gd name="T5" fmla="*/ 929030400 h 720"/>
              <a:gd name="T6" fmla="*/ 226102235 w 2064"/>
              <a:gd name="T7" fmla="*/ 1083868800 h 720"/>
              <a:gd name="T8" fmla="*/ 602940474 w 2064"/>
              <a:gd name="T9" fmla="*/ 1161288000 h 720"/>
              <a:gd name="T10" fmla="*/ 1469666742 w 2064"/>
              <a:gd name="T11" fmla="*/ 1161288000 h 720"/>
              <a:gd name="T12" fmla="*/ 1620401860 w 2064"/>
              <a:gd name="T13" fmla="*/ 1161288000 h 720"/>
              <a:gd name="T14" fmla="*/ 1620401860 w 2064"/>
              <a:gd name="T15" fmla="*/ 0 h 720"/>
              <a:gd name="T16" fmla="*/ 0 w 2064"/>
              <a:gd name="T17" fmla="*/ 0 h 720"/>
              <a:gd name="T18" fmla="*/ 0 w 2064"/>
              <a:gd name="T19" fmla="*/ 2322576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3188" name="Freeform 3"/>
          <p:cNvSpPr>
            <a:spLocks/>
          </p:cNvSpPr>
          <p:nvPr/>
        </p:nvSpPr>
        <p:spPr bwMode="auto">
          <a:xfrm>
            <a:off x="4225636" y="3092823"/>
            <a:ext cx="1731818" cy="806824"/>
          </a:xfrm>
          <a:custGeom>
            <a:avLst/>
            <a:gdLst>
              <a:gd name="T0" fmla="*/ 0 w 2064"/>
              <a:gd name="T1" fmla="*/ 77419200 h 720"/>
              <a:gd name="T2" fmla="*/ 0 w 2064"/>
              <a:gd name="T3" fmla="*/ 774192000 h 720"/>
              <a:gd name="T4" fmla="*/ 81779324 w 2064"/>
              <a:gd name="T5" fmla="*/ 929030400 h 720"/>
              <a:gd name="T6" fmla="*/ 245337049 w 2064"/>
              <a:gd name="T7" fmla="*/ 1083868800 h 720"/>
              <a:gd name="T8" fmla="*/ 654231824 w 2064"/>
              <a:gd name="T9" fmla="*/ 1161288000 h 720"/>
              <a:gd name="T10" fmla="*/ 1594690821 w 2064"/>
              <a:gd name="T11" fmla="*/ 1161288000 h 720"/>
              <a:gd name="T12" fmla="*/ 1758248547 w 2064"/>
              <a:gd name="T13" fmla="*/ 1161288000 h 720"/>
              <a:gd name="T14" fmla="*/ 1758248547 w 2064"/>
              <a:gd name="T15" fmla="*/ 0 h 720"/>
              <a:gd name="T16" fmla="*/ 0 w 2064"/>
              <a:gd name="T17" fmla="*/ 0 h 720"/>
              <a:gd name="T18" fmla="*/ 0 w 2064"/>
              <a:gd name="T19" fmla="*/ 2322576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3189" name="Freeform 4"/>
          <p:cNvSpPr>
            <a:spLocks/>
          </p:cNvSpPr>
          <p:nvPr/>
        </p:nvSpPr>
        <p:spPr bwMode="auto">
          <a:xfrm flipH="1">
            <a:off x="1316182" y="3092823"/>
            <a:ext cx="1662545" cy="806824"/>
          </a:xfrm>
          <a:custGeom>
            <a:avLst/>
            <a:gdLst>
              <a:gd name="T0" fmla="*/ 0 w 2064"/>
              <a:gd name="T1" fmla="*/ 77419200 h 720"/>
              <a:gd name="T2" fmla="*/ 0 w 2064"/>
              <a:gd name="T3" fmla="*/ 774192000 h 720"/>
              <a:gd name="T4" fmla="*/ 75367116 w 2064"/>
              <a:gd name="T5" fmla="*/ 929030400 h 720"/>
              <a:gd name="T6" fmla="*/ 226102235 w 2064"/>
              <a:gd name="T7" fmla="*/ 1083868800 h 720"/>
              <a:gd name="T8" fmla="*/ 602940474 w 2064"/>
              <a:gd name="T9" fmla="*/ 1161288000 h 720"/>
              <a:gd name="T10" fmla="*/ 1469666742 w 2064"/>
              <a:gd name="T11" fmla="*/ 1161288000 h 720"/>
              <a:gd name="T12" fmla="*/ 1620401860 w 2064"/>
              <a:gd name="T13" fmla="*/ 1161288000 h 720"/>
              <a:gd name="T14" fmla="*/ 1620401860 w 2064"/>
              <a:gd name="T15" fmla="*/ 0 h 720"/>
              <a:gd name="T16" fmla="*/ 0 w 2064"/>
              <a:gd name="T17" fmla="*/ 0 h 720"/>
              <a:gd name="T18" fmla="*/ 0 w 2064"/>
              <a:gd name="T19" fmla="*/ 2322576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3190" name="Freeform 5"/>
          <p:cNvSpPr>
            <a:spLocks/>
          </p:cNvSpPr>
          <p:nvPr/>
        </p:nvSpPr>
        <p:spPr bwMode="auto">
          <a:xfrm>
            <a:off x="4087091" y="2151529"/>
            <a:ext cx="2978727" cy="874059"/>
          </a:xfrm>
          <a:custGeom>
            <a:avLst/>
            <a:gdLst>
              <a:gd name="T0" fmla="*/ 0 w 2064"/>
              <a:gd name="T1" fmla="*/ 90860033 h 720"/>
              <a:gd name="T2" fmla="*/ 0 w 2064"/>
              <a:gd name="T3" fmla="*/ 908600333 h 720"/>
              <a:gd name="T4" fmla="*/ 241935000 w 2064"/>
              <a:gd name="T5" fmla="*/ 1090320400 h 720"/>
              <a:gd name="T6" fmla="*/ 725805000 w 2064"/>
              <a:gd name="T7" fmla="*/ 1272040467 h 720"/>
              <a:gd name="T8" fmla="*/ 1935480000 w 2064"/>
              <a:gd name="T9" fmla="*/ 1362900500 h 720"/>
              <a:gd name="T10" fmla="*/ 2147483647 w 2064"/>
              <a:gd name="T11" fmla="*/ 1362900500 h 720"/>
              <a:gd name="T12" fmla="*/ 2147483647 w 2064"/>
              <a:gd name="T13" fmla="*/ 1362900500 h 720"/>
              <a:gd name="T14" fmla="*/ 2147483647 w 2064"/>
              <a:gd name="T15" fmla="*/ 0 h 720"/>
              <a:gd name="T16" fmla="*/ 0 w 2064"/>
              <a:gd name="T17" fmla="*/ 0 h 720"/>
              <a:gd name="T18" fmla="*/ 0 w 2064"/>
              <a:gd name="T19" fmla="*/ 2725801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3191" name="Freeform 6"/>
          <p:cNvSpPr>
            <a:spLocks/>
          </p:cNvSpPr>
          <p:nvPr/>
        </p:nvSpPr>
        <p:spPr bwMode="auto">
          <a:xfrm>
            <a:off x="1039091" y="4168588"/>
            <a:ext cx="2008909" cy="1075765"/>
          </a:xfrm>
          <a:custGeom>
            <a:avLst/>
            <a:gdLst>
              <a:gd name="T0" fmla="*/ 46054152 w 2256"/>
              <a:gd name="T1" fmla="*/ 0 h 768"/>
              <a:gd name="T2" fmla="*/ 2147483647 w 2256"/>
              <a:gd name="T3" fmla="*/ 0 h 768"/>
              <a:gd name="T4" fmla="*/ 2147483647 w 2256"/>
              <a:gd name="T5" fmla="*/ 1935480000 h 768"/>
              <a:gd name="T6" fmla="*/ 0 w 2256"/>
              <a:gd name="T7" fmla="*/ 1935480000 h 768"/>
              <a:gd name="T8" fmla="*/ 0 w 2256"/>
              <a:gd name="T9" fmla="*/ 0 h 768"/>
              <a:gd name="T10" fmla="*/ 184216607 w 2256"/>
              <a:gd name="T11" fmla="*/ 0 h 768"/>
              <a:gd name="T12" fmla="*/ 736866430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3192" name="Freeform 7"/>
          <p:cNvSpPr>
            <a:spLocks/>
          </p:cNvSpPr>
          <p:nvPr/>
        </p:nvSpPr>
        <p:spPr bwMode="auto">
          <a:xfrm>
            <a:off x="3117273" y="4168588"/>
            <a:ext cx="3255818" cy="1075765"/>
          </a:xfrm>
          <a:custGeom>
            <a:avLst/>
            <a:gdLst>
              <a:gd name="T0" fmla="*/ 120967500 w 2256"/>
              <a:gd name="T1" fmla="*/ 0 h 768"/>
              <a:gd name="T2" fmla="*/ 2147483647 w 2256"/>
              <a:gd name="T3" fmla="*/ 0 h 768"/>
              <a:gd name="T4" fmla="*/ 2147483647 w 2256"/>
              <a:gd name="T5" fmla="*/ 1935480000 h 768"/>
              <a:gd name="T6" fmla="*/ 0 w 2256"/>
              <a:gd name="T7" fmla="*/ 1935480000 h 768"/>
              <a:gd name="T8" fmla="*/ 0 w 2256"/>
              <a:gd name="T9" fmla="*/ 0 h 768"/>
              <a:gd name="T10" fmla="*/ 483870000 w 2256"/>
              <a:gd name="T11" fmla="*/ 0 h 768"/>
              <a:gd name="T12" fmla="*/ 1935480000 w 2256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768"/>
              <a:gd name="T23" fmla="*/ 2256 w 2256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768">
                <a:moveTo>
                  <a:pt x="48" y="0"/>
                </a:moveTo>
                <a:lnTo>
                  <a:pt x="2256" y="0"/>
                </a:lnTo>
                <a:lnTo>
                  <a:pt x="2256" y="768"/>
                </a:lnTo>
                <a:lnTo>
                  <a:pt x="0" y="768"/>
                </a:lnTo>
                <a:lnTo>
                  <a:pt x="0" y="0"/>
                </a:lnTo>
                <a:lnTo>
                  <a:pt x="192" y="0"/>
                </a:lnTo>
                <a:lnTo>
                  <a:pt x="768" y="0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319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Positions in a Tree:</a:t>
            </a:r>
          </a:p>
        </p:txBody>
      </p:sp>
      <p:sp>
        <p:nvSpPr>
          <p:cNvPr id="93194" name="Rectangle 9"/>
          <p:cNvSpPr>
            <a:spLocks noChangeArrowheads="1"/>
          </p:cNvSpPr>
          <p:nvPr/>
        </p:nvSpPr>
        <p:spPr bwMode="auto">
          <a:xfrm>
            <a:off x="4087091" y="121023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195" name="Rectangle 10"/>
          <p:cNvSpPr>
            <a:spLocks noChangeArrowheads="1"/>
          </p:cNvSpPr>
          <p:nvPr/>
        </p:nvSpPr>
        <p:spPr bwMode="auto">
          <a:xfrm>
            <a:off x="2147455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196" name="Rectangle 11"/>
          <p:cNvSpPr>
            <a:spLocks noChangeArrowheads="1"/>
          </p:cNvSpPr>
          <p:nvPr/>
        </p:nvSpPr>
        <p:spPr bwMode="auto">
          <a:xfrm>
            <a:off x="3151909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197" name="Rectangle 12"/>
          <p:cNvSpPr>
            <a:spLocks noChangeArrowheads="1"/>
          </p:cNvSpPr>
          <p:nvPr/>
        </p:nvSpPr>
        <p:spPr bwMode="auto">
          <a:xfrm>
            <a:off x="4156364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198" name="Rectangle 13"/>
          <p:cNvSpPr>
            <a:spLocks noChangeArrowheads="1"/>
          </p:cNvSpPr>
          <p:nvPr/>
        </p:nvSpPr>
        <p:spPr bwMode="auto">
          <a:xfrm>
            <a:off x="5160818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199" name="Rectangle 14"/>
          <p:cNvSpPr>
            <a:spLocks noChangeArrowheads="1"/>
          </p:cNvSpPr>
          <p:nvPr/>
        </p:nvSpPr>
        <p:spPr bwMode="auto">
          <a:xfrm>
            <a:off x="6165273" y="2218765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200" name="Rectangle 15"/>
          <p:cNvSpPr>
            <a:spLocks noChangeArrowheads="1"/>
          </p:cNvSpPr>
          <p:nvPr/>
        </p:nvSpPr>
        <p:spPr bwMode="auto">
          <a:xfrm>
            <a:off x="1939637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201" name="Rectangle 16"/>
          <p:cNvSpPr>
            <a:spLocks noChangeArrowheads="1"/>
          </p:cNvSpPr>
          <p:nvPr/>
        </p:nvSpPr>
        <p:spPr bwMode="auto">
          <a:xfrm>
            <a:off x="3117273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202" name="Rectangle 17"/>
          <p:cNvSpPr>
            <a:spLocks noChangeArrowheads="1"/>
          </p:cNvSpPr>
          <p:nvPr/>
        </p:nvSpPr>
        <p:spPr bwMode="auto">
          <a:xfrm>
            <a:off x="4364182" y="3160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203" name="Rectangle 18"/>
          <p:cNvSpPr>
            <a:spLocks noChangeArrowheads="1"/>
          </p:cNvSpPr>
          <p:nvPr/>
        </p:nvSpPr>
        <p:spPr bwMode="auto">
          <a:xfrm>
            <a:off x="1246909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204" name="Rectangle 19"/>
          <p:cNvSpPr>
            <a:spLocks noChangeArrowheads="1"/>
          </p:cNvSpPr>
          <p:nvPr/>
        </p:nvSpPr>
        <p:spPr bwMode="auto">
          <a:xfrm>
            <a:off x="2251364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205" name="Rectangle 20"/>
          <p:cNvSpPr>
            <a:spLocks noChangeArrowheads="1"/>
          </p:cNvSpPr>
          <p:nvPr/>
        </p:nvSpPr>
        <p:spPr bwMode="auto">
          <a:xfrm>
            <a:off x="3255818" y="4303059"/>
            <a:ext cx="692727" cy="47064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206" name="Rectangle 21"/>
          <p:cNvSpPr>
            <a:spLocks noChangeArrowheads="1"/>
          </p:cNvSpPr>
          <p:nvPr/>
        </p:nvSpPr>
        <p:spPr bwMode="auto">
          <a:xfrm>
            <a:off x="4260273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sp>
        <p:nvSpPr>
          <p:cNvPr id="93207" name="Rectangle 22"/>
          <p:cNvSpPr>
            <a:spLocks noChangeArrowheads="1"/>
          </p:cNvSpPr>
          <p:nvPr/>
        </p:nvSpPr>
        <p:spPr bwMode="auto">
          <a:xfrm>
            <a:off x="5264727" y="4303059"/>
            <a:ext cx="692727" cy="470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endParaRPr lang="en-US"/>
          </a:p>
        </p:txBody>
      </p:sp>
      <p:cxnSp>
        <p:nvCxnSpPr>
          <p:cNvPr id="93208" name="AutoShape 23"/>
          <p:cNvCxnSpPr>
            <a:cxnSpLocks noChangeShapeType="1"/>
            <a:stCxn id="93201" idx="2"/>
            <a:endCxn id="93203" idx="0"/>
          </p:cNvCxnSpPr>
          <p:nvPr/>
        </p:nvCxnSpPr>
        <p:spPr bwMode="auto">
          <a:xfrm flipH="1">
            <a:off x="1593273" y="3630706"/>
            <a:ext cx="1870364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09" name="AutoShape 24"/>
          <p:cNvCxnSpPr>
            <a:cxnSpLocks noChangeShapeType="1"/>
            <a:stCxn id="93201" idx="2"/>
            <a:endCxn id="93204" idx="0"/>
          </p:cNvCxnSpPr>
          <p:nvPr/>
        </p:nvCxnSpPr>
        <p:spPr bwMode="auto">
          <a:xfrm flipH="1">
            <a:off x="2597727" y="3630706"/>
            <a:ext cx="865909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0" name="AutoShape 25"/>
          <p:cNvCxnSpPr>
            <a:cxnSpLocks noChangeShapeType="1"/>
            <a:stCxn id="93201" idx="2"/>
            <a:endCxn id="93205" idx="0"/>
          </p:cNvCxnSpPr>
          <p:nvPr/>
        </p:nvCxnSpPr>
        <p:spPr bwMode="auto">
          <a:xfrm>
            <a:off x="3463637" y="3630706"/>
            <a:ext cx="13854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1" name="AutoShape 26"/>
          <p:cNvCxnSpPr>
            <a:cxnSpLocks noChangeShapeType="1"/>
            <a:stCxn id="93201" idx="2"/>
            <a:endCxn id="93206" idx="0"/>
          </p:cNvCxnSpPr>
          <p:nvPr/>
        </p:nvCxnSpPr>
        <p:spPr bwMode="auto">
          <a:xfrm>
            <a:off x="3463636" y="3630706"/>
            <a:ext cx="1143000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2" name="AutoShape 27"/>
          <p:cNvCxnSpPr>
            <a:cxnSpLocks noChangeShapeType="1"/>
            <a:stCxn id="93201" idx="2"/>
            <a:endCxn id="93207" idx="0"/>
          </p:cNvCxnSpPr>
          <p:nvPr/>
        </p:nvCxnSpPr>
        <p:spPr bwMode="auto">
          <a:xfrm>
            <a:off x="3463636" y="3630706"/>
            <a:ext cx="2147455" cy="672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3" name="AutoShape 28"/>
          <p:cNvCxnSpPr>
            <a:cxnSpLocks noChangeShapeType="1"/>
            <a:stCxn id="93194" idx="2"/>
            <a:endCxn id="93197" idx="0"/>
          </p:cNvCxnSpPr>
          <p:nvPr/>
        </p:nvCxnSpPr>
        <p:spPr bwMode="auto">
          <a:xfrm>
            <a:off x="4433454" y="1680883"/>
            <a:ext cx="69273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4" name="AutoShape 29"/>
          <p:cNvCxnSpPr>
            <a:cxnSpLocks noChangeShapeType="1"/>
            <a:stCxn id="93194" idx="2"/>
            <a:endCxn id="93196" idx="0"/>
          </p:cNvCxnSpPr>
          <p:nvPr/>
        </p:nvCxnSpPr>
        <p:spPr bwMode="auto">
          <a:xfrm flipH="1">
            <a:off x="3498273" y="1680883"/>
            <a:ext cx="935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5" name="AutoShape 30"/>
          <p:cNvCxnSpPr>
            <a:cxnSpLocks noChangeShapeType="1"/>
            <a:stCxn id="93194" idx="2"/>
            <a:endCxn id="93195" idx="0"/>
          </p:cNvCxnSpPr>
          <p:nvPr/>
        </p:nvCxnSpPr>
        <p:spPr bwMode="auto">
          <a:xfrm flipH="1">
            <a:off x="2493818" y="1680883"/>
            <a:ext cx="1939636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6" name="AutoShape 31"/>
          <p:cNvCxnSpPr>
            <a:cxnSpLocks noChangeShapeType="1"/>
            <a:stCxn id="93194" idx="2"/>
            <a:endCxn id="93198" idx="0"/>
          </p:cNvCxnSpPr>
          <p:nvPr/>
        </p:nvCxnSpPr>
        <p:spPr bwMode="auto">
          <a:xfrm>
            <a:off x="4433455" y="1680883"/>
            <a:ext cx="1073727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7" name="AutoShape 32"/>
          <p:cNvCxnSpPr>
            <a:cxnSpLocks noChangeShapeType="1"/>
            <a:stCxn id="93194" idx="2"/>
            <a:endCxn id="93199" idx="0"/>
          </p:cNvCxnSpPr>
          <p:nvPr/>
        </p:nvCxnSpPr>
        <p:spPr bwMode="auto">
          <a:xfrm>
            <a:off x="4433454" y="1680883"/>
            <a:ext cx="2078182" cy="537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8" name="AutoShape 33"/>
          <p:cNvCxnSpPr>
            <a:cxnSpLocks noChangeShapeType="1"/>
            <a:stCxn id="93196" idx="2"/>
            <a:endCxn id="93201" idx="0"/>
          </p:cNvCxnSpPr>
          <p:nvPr/>
        </p:nvCxnSpPr>
        <p:spPr bwMode="auto">
          <a:xfrm flipH="1">
            <a:off x="3463637" y="2689412"/>
            <a:ext cx="34636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19" name="AutoShape 34"/>
          <p:cNvCxnSpPr>
            <a:cxnSpLocks noChangeShapeType="1"/>
            <a:stCxn id="93196" idx="2"/>
            <a:endCxn id="93200" idx="0"/>
          </p:cNvCxnSpPr>
          <p:nvPr/>
        </p:nvCxnSpPr>
        <p:spPr bwMode="auto">
          <a:xfrm flipH="1">
            <a:off x="2286000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0" name="AutoShape 35"/>
          <p:cNvCxnSpPr>
            <a:cxnSpLocks noChangeShapeType="1"/>
            <a:stCxn id="93196" idx="2"/>
            <a:endCxn id="93202" idx="0"/>
          </p:cNvCxnSpPr>
          <p:nvPr/>
        </p:nvCxnSpPr>
        <p:spPr bwMode="auto">
          <a:xfrm>
            <a:off x="3498273" y="2689412"/>
            <a:ext cx="1212273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1" name="AutoShape 36"/>
          <p:cNvCxnSpPr>
            <a:cxnSpLocks noChangeShapeType="1"/>
            <a:stCxn id="93206" idx="2"/>
          </p:cNvCxnSpPr>
          <p:nvPr/>
        </p:nvCxnSpPr>
        <p:spPr bwMode="auto">
          <a:xfrm flipH="1">
            <a:off x="4572000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2" name="AutoShape 37"/>
          <p:cNvCxnSpPr>
            <a:cxnSpLocks noChangeShapeType="1"/>
          </p:cNvCxnSpPr>
          <p:nvPr/>
        </p:nvCxnSpPr>
        <p:spPr bwMode="auto">
          <a:xfrm flipH="1">
            <a:off x="5253182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3" name="AutoShape 38"/>
          <p:cNvCxnSpPr>
            <a:cxnSpLocks noChangeShapeType="1"/>
          </p:cNvCxnSpPr>
          <p:nvPr/>
        </p:nvCxnSpPr>
        <p:spPr bwMode="auto">
          <a:xfrm flipH="1">
            <a:off x="5541818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4" name="AutoShape 39"/>
          <p:cNvCxnSpPr>
            <a:cxnSpLocks noChangeShapeType="1"/>
          </p:cNvCxnSpPr>
          <p:nvPr/>
        </p:nvCxnSpPr>
        <p:spPr bwMode="auto">
          <a:xfrm>
            <a:off x="5576454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5" name="AutoShape 40"/>
          <p:cNvCxnSpPr>
            <a:cxnSpLocks noChangeShapeType="1"/>
          </p:cNvCxnSpPr>
          <p:nvPr/>
        </p:nvCxnSpPr>
        <p:spPr bwMode="auto">
          <a:xfrm flipH="1">
            <a:off x="6223000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6" name="AutoShape 41"/>
          <p:cNvCxnSpPr>
            <a:cxnSpLocks noChangeShapeType="1"/>
          </p:cNvCxnSpPr>
          <p:nvPr/>
        </p:nvCxnSpPr>
        <p:spPr bwMode="auto">
          <a:xfrm flipH="1">
            <a:off x="6511637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7" name="AutoShape 42"/>
          <p:cNvCxnSpPr>
            <a:cxnSpLocks noChangeShapeType="1"/>
          </p:cNvCxnSpPr>
          <p:nvPr/>
        </p:nvCxnSpPr>
        <p:spPr bwMode="auto">
          <a:xfrm>
            <a:off x="6546273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8" name="AutoShape 43"/>
          <p:cNvCxnSpPr>
            <a:cxnSpLocks noChangeShapeType="1"/>
          </p:cNvCxnSpPr>
          <p:nvPr/>
        </p:nvCxnSpPr>
        <p:spPr bwMode="auto">
          <a:xfrm flipH="1">
            <a:off x="5183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29" name="AutoShape 44"/>
          <p:cNvCxnSpPr>
            <a:cxnSpLocks noChangeShapeType="1"/>
          </p:cNvCxnSpPr>
          <p:nvPr/>
        </p:nvCxnSpPr>
        <p:spPr bwMode="auto">
          <a:xfrm flipH="1">
            <a:off x="5472546" y="2689412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0" name="AutoShape 45"/>
          <p:cNvCxnSpPr>
            <a:cxnSpLocks noChangeShapeType="1"/>
          </p:cNvCxnSpPr>
          <p:nvPr/>
        </p:nvCxnSpPr>
        <p:spPr bwMode="auto">
          <a:xfrm>
            <a:off x="5507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1" name="AutoShape 46"/>
          <p:cNvCxnSpPr>
            <a:cxnSpLocks noChangeShapeType="1"/>
          </p:cNvCxnSpPr>
          <p:nvPr/>
        </p:nvCxnSpPr>
        <p:spPr bwMode="auto">
          <a:xfrm flipH="1">
            <a:off x="2135909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2" name="AutoShape 47"/>
          <p:cNvCxnSpPr>
            <a:cxnSpLocks noChangeShapeType="1"/>
          </p:cNvCxnSpPr>
          <p:nvPr/>
        </p:nvCxnSpPr>
        <p:spPr bwMode="auto">
          <a:xfrm>
            <a:off x="2459182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3" name="AutoShape 48"/>
          <p:cNvCxnSpPr>
            <a:cxnSpLocks noChangeShapeType="1"/>
          </p:cNvCxnSpPr>
          <p:nvPr/>
        </p:nvCxnSpPr>
        <p:spPr bwMode="auto">
          <a:xfrm flipH="1">
            <a:off x="4283364" y="2689412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4" name="AutoShape 49"/>
          <p:cNvCxnSpPr>
            <a:cxnSpLocks noChangeShapeType="1"/>
          </p:cNvCxnSpPr>
          <p:nvPr/>
        </p:nvCxnSpPr>
        <p:spPr bwMode="auto">
          <a:xfrm>
            <a:off x="4606636" y="2689412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5" name="AutoShape 50"/>
          <p:cNvCxnSpPr>
            <a:cxnSpLocks noChangeShapeType="1"/>
          </p:cNvCxnSpPr>
          <p:nvPr/>
        </p:nvCxnSpPr>
        <p:spPr bwMode="auto">
          <a:xfrm flipH="1">
            <a:off x="1928091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6" name="AutoShape 51"/>
          <p:cNvCxnSpPr>
            <a:cxnSpLocks noChangeShapeType="1"/>
          </p:cNvCxnSpPr>
          <p:nvPr/>
        </p:nvCxnSpPr>
        <p:spPr bwMode="auto">
          <a:xfrm flipH="1">
            <a:off x="2216727" y="3630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7" name="AutoShape 52"/>
          <p:cNvCxnSpPr>
            <a:cxnSpLocks noChangeShapeType="1"/>
          </p:cNvCxnSpPr>
          <p:nvPr/>
        </p:nvCxnSpPr>
        <p:spPr bwMode="auto">
          <a:xfrm>
            <a:off x="2251363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8" name="AutoShape 53"/>
          <p:cNvCxnSpPr>
            <a:cxnSpLocks noChangeShapeType="1"/>
          </p:cNvCxnSpPr>
          <p:nvPr/>
        </p:nvCxnSpPr>
        <p:spPr bwMode="auto">
          <a:xfrm flipH="1">
            <a:off x="4421909" y="3630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39" name="AutoShape 54"/>
          <p:cNvCxnSpPr>
            <a:cxnSpLocks noChangeShapeType="1"/>
          </p:cNvCxnSpPr>
          <p:nvPr/>
        </p:nvCxnSpPr>
        <p:spPr bwMode="auto">
          <a:xfrm>
            <a:off x="4745182" y="3630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40" name="AutoShape 55"/>
          <p:cNvCxnSpPr>
            <a:cxnSpLocks noChangeShapeType="1"/>
          </p:cNvCxnSpPr>
          <p:nvPr/>
        </p:nvCxnSpPr>
        <p:spPr bwMode="auto">
          <a:xfrm flipH="1">
            <a:off x="3244273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41" name="AutoShape 56"/>
          <p:cNvCxnSpPr>
            <a:cxnSpLocks noChangeShapeType="1"/>
          </p:cNvCxnSpPr>
          <p:nvPr/>
        </p:nvCxnSpPr>
        <p:spPr bwMode="auto">
          <a:xfrm flipH="1">
            <a:off x="3532909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42" name="AutoShape 57"/>
          <p:cNvCxnSpPr>
            <a:cxnSpLocks noChangeShapeType="1"/>
          </p:cNvCxnSpPr>
          <p:nvPr/>
        </p:nvCxnSpPr>
        <p:spPr bwMode="auto">
          <a:xfrm>
            <a:off x="3567545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43" name="AutoShape 58"/>
          <p:cNvCxnSpPr>
            <a:cxnSpLocks noChangeShapeType="1"/>
          </p:cNvCxnSpPr>
          <p:nvPr/>
        </p:nvCxnSpPr>
        <p:spPr bwMode="auto">
          <a:xfrm flipH="1">
            <a:off x="2563091" y="4773706"/>
            <a:ext cx="34636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44" name="AutoShape 59"/>
          <p:cNvCxnSpPr>
            <a:cxnSpLocks noChangeShapeType="1"/>
          </p:cNvCxnSpPr>
          <p:nvPr/>
        </p:nvCxnSpPr>
        <p:spPr bwMode="auto">
          <a:xfrm>
            <a:off x="2597727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45" name="AutoShape 60"/>
          <p:cNvCxnSpPr>
            <a:cxnSpLocks noChangeShapeType="1"/>
          </p:cNvCxnSpPr>
          <p:nvPr/>
        </p:nvCxnSpPr>
        <p:spPr bwMode="auto">
          <a:xfrm flipH="1">
            <a:off x="1304636" y="4773706"/>
            <a:ext cx="323273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246" name="AutoShape 61"/>
          <p:cNvCxnSpPr>
            <a:cxnSpLocks noChangeShapeType="1"/>
          </p:cNvCxnSpPr>
          <p:nvPr/>
        </p:nvCxnSpPr>
        <p:spPr bwMode="auto">
          <a:xfrm>
            <a:off x="1627909" y="4773706"/>
            <a:ext cx="255444" cy="20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247" name="Text Box 62"/>
          <p:cNvSpPr txBox="1">
            <a:spLocks noChangeArrowheads="1"/>
          </p:cNvSpPr>
          <p:nvPr/>
        </p:nvSpPr>
        <p:spPr bwMode="auto">
          <a:xfrm>
            <a:off x="762000" y="5409640"/>
            <a:ext cx="7758545" cy="92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109" charset="2"/>
              <a:buNone/>
            </a:pPr>
            <a:r>
              <a:rPr lang="en-US" sz="2500" b="1" dirty="0">
                <a:solidFill>
                  <a:schemeClr val="tx2"/>
                </a:solidFill>
              </a:rPr>
              <a:t>data</a:t>
            </a:r>
            <a:r>
              <a:rPr lang="en-US" sz="2500" dirty="0">
                <a:solidFill>
                  <a:schemeClr val="tx2"/>
                </a:solidFill>
              </a:rPr>
              <a:t> Position a = Pos [Node a] [Level a] [Node a]</a:t>
            </a:r>
            <a:endParaRPr lang="en-US" sz="2500" b="1" dirty="0">
              <a:solidFill>
                <a:schemeClr val="tx2"/>
              </a:solidFill>
            </a:endParaRP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109" charset="2"/>
              <a:buNone/>
            </a:pPr>
            <a:r>
              <a:rPr lang="en-US" sz="2500" b="1" dirty="0">
                <a:solidFill>
                  <a:schemeClr val="tx2"/>
                </a:solidFill>
              </a:rPr>
              <a:t>type</a:t>
            </a:r>
            <a:r>
              <a:rPr lang="en-US" sz="2500" dirty="0">
                <a:solidFill>
                  <a:schemeClr val="tx2"/>
                </a:solidFill>
              </a:rPr>
              <a:t> Level a     = ([Node a], a, [Node a])</a:t>
            </a:r>
          </a:p>
        </p:txBody>
      </p:sp>
      <p:sp>
        <p:nvSpPr>
          <p:cNvPr id="93248" name="Freeform 63"/>
          <p:cNvSpPr>
            <a:spLocks/>
          </p:cNvSpPr>
          <p:nvPr/>
        </p:nvSpPr>
        <p:spPr bwMode="auto">
          <a:xfrm>
            <a:off x="4987637" y="1210235"/>
            <a:ext cx="2978727" cy="739588"/>
          </a:xfrm>
          <a:custGeom>
            <a:avLst/>
            <a:gdLst>
              <a:gd name="T0" fmla="*/ 0 w 2064"/>
              <a:gd name="T1" fmla="*/ 65053633 h 720"/>
              <a:gd name="T2" fmla="*/ 0 w 2064"/>
              <a:gd name="T3" fmla="*/ 650536333 h 720"/>
              <a:gd name="T4" fmla="*/ 241935000 w 2064"/>
              <a:gd name="T5" fmla="*/ 780643600 h 720"/>
              <a:gd name="T6" fmla="*/ 725805000 w 2064"/>
              <a:gd name="T7" fmla="*/ 910750867 h 720"/>
              <a:gd name="T8" fmla="*/ 1935480000 w 2064"/>
              <a:gd name="T9" fmla="*/ 975804500 h 720"/>
              <a:gd name="T10" fmla="*/ 2147483647 w 2064"/>
              <a:gd name="T11" fmla="*/ 975804500 h 720"/>
              <a:gd name="T12" fmla="*/ 2147483647 w 2064"/>
              <a:gd name="T13" fmla="*/ 975804500 h 720"/>
              <a:gd name="T14" fmla="*/ 2147483647 w 2064"/>
              <a:gd name="T15" fmla="*/ 0 h 720"/>
              <a:gd name="T16" fmla="*/ 0 w 2064"/>
              <a:gd name="T17" fmla="*/ 0 h 720"/>
              <a:gd name="T18" fmla="*/ 0 w 2064"/>
              <a:gd name="T19" fmla="*/ 1951609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3249" name="Freeform 64"/>
          <p:cNvSpPr>
            <a:spLocks/>
          </p:cNvSpPr>
          <p:nvPr/>
        </p:nvSpPr>
        <p:spPr bwMode="auto">
          <a:xfrm flipH="1">
            <a:off x="900546" y="1210235"/>
            <a:ext cx="2978727" cy="739588"/>
          </a:xfrm>
          <a:custGeom>
            <a:avLst/>
            <a:gdLst>
              <a:gd name="T0" fmla="*/ 0 w 2064"/>
              <a:gd name="T1" fmla="*/ 65053633 h 720"/>
              <a:gd name="T2" fmla="*/ 0 w 2064"/>
              <a:gd name="T3" fmla="*/ 650536333 h 720"/>
              <a:gd name="T4" fmla="*/ 241935000 w 2064"/>
              <a:gd name="T5" fmla="*/ 780643600 h 720"/>
              <a:gd name="T6" fmla="*/ 725805000 w 2064"/>
              <a:gd name="T7" fmla="*/ 910750867 h 720"/>
              <a:gd name="T8" fmla="*/ 1935480000 w 2064"/>
              <a:gd name="T9" fmla="*/ 975804500 h 720"/>
              <a:gd name="T10" fmla="*/ 2147483647 w 2064"/>
              <a:gd name="T11" fmla="*/ 975804500 h 720"/>
              <a:gd name="T12" fmla="*/ 2147483647 w 2064"/>
              <a:gd name="T13" fmla="*/ 975804500 h 720"/>
              <a:gd name="T14" fmla="*/ 2147483647 w 2064"/>
              <a:gd name="T15" fmla="*/ 0 h 720"/>
              <a:gd name="T16" fmla="*/ 0 w 2064"/>
              <a:gd name="T17" fmla="*/ 0 h 720"/>
              <a:gd name="T18" fmla="*/ 0 w 2064"/>
              <a:gd name="T19" fmla="*/ 195160900 h 7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64"/>
              <a:gd name="T31" fmla="*/ 0 h 720"/>
              <a:gd name="T32" fmla="*/ 2064 w 2064"/>
              <a:gd name="T33" fmla="*/ 720 h 7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64" h="720">
                <a:moveTo>
                  <a:pt x="0" y="48"/>
                </a:moveTo>
                <a:lnTo>
                  <a:pt x="0" y="480"/>
                </a:lnTo>
                <a:lnTo>
                  <a:pt x="96" y="576"/>
                </a:lnTo>
                <a:lnTo>
                  <a:pt x="288" y="672"/>
                </a:lnTo>
                <a:lnTo>
                  <a:pt x="768" y="720"/>
                </a:lnTo>
                <a:lnTo>
                  <a:pt x="1872" y="720"/>
                </a:lnTo>
                <a:lnTo>
                  <a:pt x="2064" y="720"/>
                </a:lnTo>
                <a:lnTo>
                  <a:pt x="206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476</Words>
  <Application>Microsoft Office PowerPoint</Application>
  <PresentationFormat>On-screen Show (4:3)</PresentationFormat>
  <Paragraphs>127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Extended Example: Simple Tree Editor using the “Zipper”</vt:lpstr>
      <vt:lpstr>“General” Trees:</vt:lpstr>
      <vt:lpstr>Operations on Forests:</vt:lpstr>
      <vt:lpstr>Displaying Forests:</vt:lpstr>
      <vt:lpstr>Positions in a Tree:</vt:lpstr>
      <vt:lpstr>Positions in a Tree:</vt:lpstr>
      <vt:lpstr>Positions in a Tree:</vt:lpstr>
      <vt:lpstr>Positions in a Tree:</vt:lpstr>
      <vt:lpstr>Positions in a Tree:</vt:lpstr>
      <vt:lpstr>Forests and Positions:</vt:lpstr>
      <vt:lpstr>Moving Around a Forest: </vt:lpstr>
      <vt:lpstr>Identifying a Recurring Pattern:</vt:lpstr>
      <vt:lpstr>Other Operations:</vt:lpstr>
      <vt:lpstr>For Further Information: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Example: The “Zipper”</dc:title>
  <dc:creator>Tim Sheard</dc:creator>
  <cp:lastModifiedBy>Tim Sheard</cp:lastModifiedBy>
  <cp:revision>2</cp:revision>
  <dcterms:created xsi:type="dcterms:W3CDTF">2010-01-14T17:13:52Z</dcterms:created>
  <dcterms:modified xsi:type="dcterms:W3CDTF">2010-01-14T17:14:58Z</dcterms:modified>
</cp:coreProperties>
</file>