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6A03-64B4-4E22-A737-C31BD4777CF3}" type="datetimeFigureOut">
              <a:rPr lang="en-US" smtClean="0"/>
              <a:t>1/4/2010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7C7A-F9DD-40E1-BE64-5DEC8D7428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learns to program by doing.</a:t>
            </a:r>
          </a:p>
          <a:p>
            <a:pPr lvl="1"/>
            <a:r>
              <a:rPr lang="en-US" dirty="0" smtClean="0"/>
              <a:t>Writing your own programs</a:t>
            </a:r>
          </a:p>
          <a:p>
            <a:pPr lvl="1"/>
            <a:r>
              <a:rPr lang="en-US" dirty="0" smtClean="0"/>
              <a:t>Reading others programs</a:t>
            </a:r>
          </a:p>
          <a:p>
            <a:pPr lvl="1"/>
            <a:r>
              <a:rPr lang="en-US" dirty="0" smtClean="0"/>
              <a:t>Studying good programs written by others</a:t>
            </a:r>
          </a:p>
          <a:p>
            <a:pPr lvl="1"/>
            <a:r>
              <a:rPr lang="en-US" dirty="0" smtClean="0"/>
              <a:t>Getting lots of feedback about your own programs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You can’t learn to program unless you write programs.</a:t>
            </a:r>
          </a:p>
          <a:p>
            <a:r>
              <a:rPr lang="en-US" sz="2800" dirty="0" smtClean="0"/>
              <a:t>You learn to write better programs by getting feedback.</a:t>
            </a:r>
          </a:p>
          <a:p>
            <a:r>
              <a:rPr lang="en-US" sz="2800" dirty="0" smtClean="0"/>
              <a:t>I can’t give enough feedback to a class of </a:t>
            </a:r>
            <a:r>
              <a:rPr lang="en-US" sz="2800" dirty="0" smtClean="0"/>
              <a:t>any large size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Peer evaluation is utilizing students to provide feedback to other students about their programs.</a:t>
            </a:r>
          </a:p>
          <a:p>
            <a:r>
              <a:rPr lang="en-US" sz="2800" dirty="0" smtClean="0"/>
              <a:t>This is serious business</a:t>
            </a:r>
          </a:p>
          <a:p>
            <a:pPr lvl="1"/>
            <a:r>
              <a:rPr lang="en-US" sz="2400" dirty="0" smtClean="0"/>
              <a:t>Both the program author and the peer evaluator can learn a lot from this practice.</a:t>
            </a:r>
          </a:p>
          <a:p>
            <a:pPr lvl="1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 in pairs.</a:t>
            </a:r>
          </a:p>
          <a:p>
            <a:r>
              <a:rPr lang="en-US" smtClean="0"/>
              <a:t>Two sets of eyes and brains is better than one.</a:t>
            </a:r>
          </a:p>
          <a:p>
            <a:r>
              <a:rPr lang="en-US" smtClean="0"/>
              <a:t>One person “drives” – works the keyboard.</a:t>
            </a:r>
          </a:p>
          <a:p>
            <a:r>
              <a:rPr lang="en-US" smtClean="0"/>
              <a:t>One person “navigates” – decides strategy and looks for errors.</a:t>
            </a:r>
          </a:p>
          <a:p>
            <a:r>
              <a:rPr lang="en-US" smtClean="0"/>
              <a:t>Switch roles at least every half hour.</a:t>
            </a:r>
          </a:p>
          <a:p>
            <a:r>
              <a:rPr lang="en-US" smtClean="0"/>
              <a:t>Think before you type!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 </a:t>
            </a:r>
            <a:r>
              <a:rPr lang="en-US" dirty="0" err="1" smtClean="0"/>
              <a:t>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author of a program explains his code line by line to a group evaluators.</a:t>
            </a:r>
          </a:p>
          <a:p>
            <a:r>
              <a:rPr lang="en-US" dirty="0" smtClean="0"/>
              <a:t>The evaluators </a:t>
            </a:r>
          </a:p>
          <a:p>
            <a:pPr lvl="1"/>
            <a:r>
              <a:rPr lang="en-US" dirty="0" smtClean="0"/>
              <a:t>ask questions about what they don’t understand</a:t>
            </a:r>
          </a:p>
          <a:p>
            <a:pPr lvl="1"/>
            <a:r>
              <a:rPr lang="en-US" dirty="0" smtClean="0"/>
              <a:t>Suggest improvements to code</a:t>
            </a:r>
          </a:p>
          <a:p>
            <a:pPr lvl="1"/>
            <a:r>
              <a:rPr lang="en-US" dirty="0" smtClean="0"/>
              <a:t>Suggest code restructuring</a:t>
            </a:r>
          </a:p>
          <a:p>
            <a:r>
              <a:rPr lang="en-US" dirty="0" smtClean="0"/>
              <a:t>Code structure (use of abstractions, functions, modules etc), comments, indentation are all subject to </a:t>
            </a:r>
            <a:r>
              <a:rPr lang="en-US" dirty="0" err="1" smtClean="0"/>
              <a:t>suggesstion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programming resource link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3181448" cy="454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class programming worksheets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 will often use worksheets in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Go to the programming resource link page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Download the worksheet to your own computer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Work in pairs to complete the worksheet.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your pair is finished. Get up from your table and find a pair that could use some assistance.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Over their shoulder (don’t touch the computer!) help them to finish the worksheet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When everyone is standing we’ll move on to the next unit.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resources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resources provided.</a:t>
            </a:r>
          </a:p>
          <a:p>
            <a:r>
              <a:rPr lang="en-US" dirty="0" smtClean="0"/>
              <a:t>Try and recognize what makes a program good.</a:t>
            </a:r>
          </a:p>
          <a:p>
            <a:r>
              <a:rPr lang="en-US" dirty="0" smtClean="0"/>
              <a:t>Learn the “structure” of programs. Many errors are silly misspellings or forgotten punctuation.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Always ask for help! </a:t>
            </a:r>
            <a:r>
              <a:rPr lang="en-US" dirty="0" smtClean="0"/>
              <a:t>Many times another pair of eyes will immediately see what’s wrong.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Learning to program</vt:lpstr>
      <vt:lpstr>Learning to program</vt:lpstr>
      <vt:lpstr>Peer Evaluation</vt:lpstr>
      <vt:lpstr>Pair programming</vt:lpstr>
      <vt:lpstr>Code walk throughs</vt:lpstr>
      <vt:lpstr>The programming resource link</vt:lpstr>
      <vt:lpstr>In class programming worksheets</vt:lpstr>
      <vt:lpstr>Using resources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program</dc:title>
  <dc:creator>Tim Sheard</dc:creator>
  <cp:lastModifiedBy>Tim Sheard</cp:lastModifiedBy>
  <cp:revision>1</cp:revision>
  <dcterms:created xsi:type="dcterms:W3CDTF">2010-01-04T21:29:59Z</dcterms:created>
  <dcterms:modified xsi:type="dcterms:W3CDTF">2010-01-04T21:32:51Z</dcterms:modified>
</cp:coreProperties>
</file>