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ED13-205E-46D0-9440-283636C22B37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DC30-A7D3-4C48-9710-EB5CF19D3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Environments, Stores, and Interpreters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hw3.hs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are like dictionaries storing objects indexed by a key.</a:t>
            </a:r>
          </a:p>
          <a:p>
            <a:endParaRPr lang="en-US" dirty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A table maps keys to objects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Table key object = Tab [(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key,object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= Table String a  -- A Table where the key is a String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and 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When searching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one returns a Result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Result a = Found a 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search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 =&gt; key -&gt; [(key, a)] -&gt; Result a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search x []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search x 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):rest) =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if x==k then Found v else search x rest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Search a Table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 =&gt; Table key a -&gt; key -&gt; Result a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(Tab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k = search 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Update is done by making a new changed copy</a:t>
            </a:r>
          </a:p>
          <a:p>
            <a:endParaRPr lang="en-US" dirty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-- update a Table at a given key.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update n u ((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m,v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):rest)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 | n==m =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m,u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):rest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update n u (r:rest) = r : update n u rest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update n u [] = error 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("Unknown address: "++show n++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" in update")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in hw3.hs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A Table where the key is a String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= Table String a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Operations 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emptyE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Tab []              --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342900" lvl="2" indent="-3429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extend key value (Tab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=  -- </a:t>
            </a:r>
            <a:r>
              <a:rPr lang="en-US" dirty="0" smtClean="0"/>
              <a:t>E+{x </a:t>
            </a:r>
            <a:r>
              <a:rPr lang="en-US" dirty="0" smtClean="0">
                <a:sym typeface="Symbol"/>
              </a:rPr>
              <a:t>v}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Tab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400" dirty="0" smtClean="0"/>
              <a:t>E+{x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v</a:t>
            </a:r>
            <a:r>
              <a:rPr lang="en-US" sz="2400" baseline="-25000" dirty="0" smtClean="0">
                <a:sym typeface="Symbol"/>
              </a:rPr>
              <a:t>1, </a:t>
            </a:r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v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baseline="-25000" dirty="0" smtClean="0">
                <a:sym typeface="Symbol"/>
              </a:rPr>
              <a:t>, … ,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push pairs (Tab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= Tab(pairs ++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Stores and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language E3, the store is implemented by a heap. Heaps are indexed by addresses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type Heap = [Value]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-- State contains just a Heap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data State = State Heap 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-- Access the State for the Value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-- at a given Address    </a:t>
            </a:r>
            <a:r>
              <a:rPr lang="en-US" sz="2800" b="1" dirty="0" smtClean="0">
                <a:cs typeface="Courier New" pitchFamily="49" charset="0"/>
              </a:rPr>
              <a:t>S(n)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access n (State heap) = heap !! n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05200" y="5867400"/>
            <a:ext cx="3048000" cy="762000"/>
          </a:xfrm>
          <a:prstGeom prst="wedgeRoundRectCallout">
            <a:avLst>
              <a:gd name="adj1" fmla="val 40201"/>
              <a:gd name="adj2" fmla="val -685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(list !! n) is the get element at position n. The first element is at position 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Allocating on the heap </a:t>
            </a:r>
            <a:br>
              <a:rPr lang="en-US" sz="4000" dirty="0" smtClean="0"/>
            </a:br>
            <a:r>
              <a:rPr lang="en-US" sz="2800" dirty="0" smtClean="0">
                <a:sym typeface="Symbol"/>
              </a:rPr>
              <a:t>S+{l v}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 Allocate a new location in the heap.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Intitialize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 with a value, and return its Address and a new heap.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:: Value -&gt; State -&gt;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Addr,State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value (State heap)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addr,State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(heap ++ [value]))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length heap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that allocation creates a new copy of the heap with one more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(fun f  (x y z) (+ x (* y z)))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(@ f 3 5 8)</a:t>
            </a:r>
          </a:p>
          <a:p>
            <a:r>
              <a:rPr lang="en-US" dirty="0" smtClean="0"/>
              <a:t>We need to create 3 new locations on the heap and note where the formal parameters (</a:t>
            </a:r>
            <a:r>
              <a:rPr lang="en-US" dirty="0" err="1" smtClean="0"/>
              <a:t>x,y,z</a:t>
            </a:r>
            <a:r>
              <a:rPr lang="en-US" dirty="0" smtClean="0"/>
              <a:t>) are stored</a:t>
            </a:r>
          </a:p>
          <a:p>
            <a:r>
              <a:rPr lang="en-US" dirty="0" smtClean="0"/>
              <a:t>E {x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</a:t>
            </a:r>
            <a:r>
              <a:rPr lang="en-US" baseline="-25000" dirty="0" smtClean="0"/>
              <a:t>1</a:t>
            </a:r>
            <a:r>
              <a:rPr lang="en-US" dirty="0" smtClean="0"/>
              <a:t>,y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  <a:r>
              <a:rPr lang="en-US" dirty="0" smtClean="0"/>
              <a:t>,z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</a:t>
            </a:r>
            <a:r>
              <a:rPr lang="en-US" baseline="-25000" dirty="0" smtClean="0"/>
              <a:t>3</a:t>
            </a:r>
            <a:r>
              <a:rPr lang="en-US" dirty="0" smtClean="0"/>
              <a:t>}</a:t>
            </a:r>
          </a:p>
          <a:p>
            <a:r>
              <a:rPr lang="en-US" dirty="0"/>
              <a:t>S</a:t>
            </a:r>
            <a:r>
              <a:rPr lang="en-US" dirty="0" smtClean="0"/>
              <a:t> {l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3,l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5,l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8})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bind:: [String] -&gt; [Value] -&gt;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State -&gt; ([(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Vname,Addr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)],State)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bind names objects state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loop (zip names objects) state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where loop [] state = ([],state)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loop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nm,v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):more) state =  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nm,ad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):xs,state3)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where (ad,state2)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 state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(xs,state3) = loop more state2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bind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3,IntV 7,IntV 1]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(State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17]) </a:t>
            </a:r>
          </a:p>
          <a:p>
            <a:endParaRPr lang="en-US" dirty="0"/>
          </a:p>
          <a:p>
            <a:r>
              <a:rPr lang="en-US" sz="4200" dirty="0" smtClean="0"/>
              <a:t>returns the pair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[(a,1),(b,2),(c,3)]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State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17,IntV 3,IntV 7,IntV 1]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Makes a new copy of the heap with a different object at the given address.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-- Update the State at a given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Adress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stateStore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u (State heap) = 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State (update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heap)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where update 0 (x:xs) = (u:xs)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update n (x:xs) = x : update (n-1)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update n [] = 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error ("Address "++show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    " too large for heap.")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study languages we will build small languages that illustrate language features</a:t>
            </a:r>
          </a:p>
          <a:p>
            <a:r>
              <a:rPr lang="en-US" dirty="0" smtClean="0"/>
              <a:t>We will use two tools</a:t>
            </a:r>
          </a:p>
          <a:p>
            <a:pPr lvl="1"/>
            <a:r>
              <a:rPr lang="en-US" dirty="0" smtClean="0"/>
              <a:t>Observational semantic </a:t>
            </a:r>
            <a:r>
              <a:rPr lang="en-US" dirty="0" err="1" smtClean="0"/>
              <a:t>judgements</a:t>
            </a:r>
            <a:endParaRPr lang="en-US" dirty="0" smtClean="0"/>
          </a:p>
          <a:p>
            <a:pPr lvl="1"/>
            <a:r>
              <a:rPr lang="en-US" dirty="0" smtClean="0"/>
              <a:t>Small interpreters</a:t>
            </a:r>
          </a:p>
          <a:p>
            <a:r>
              <a:rPr lang="en-US" dirty="0" smtClean="0"/>
              <a:t>These tools convey the same information at different levels of detail.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Allocate 1 (St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3,IntV 7] 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Returns </a:t>
            </a: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(2, St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3,IntV 7,IntV 1] 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implements the observational rules but has more detail.</a:t>
            </a:r>
          </a:p>
          <a:p>
            <a:r>
              <a:rPr lang="en-US" dirty="0" smtClean="0"/>
              <a:t>It also adds the ability to trace a computation.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1"/>
            <a:ext cx="8915400" cy="3733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],Exp)  -- The function name space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-- the variable name space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-&gt; State                       -- the state, a heap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-&gt; Exp                         -- the Exp to interpret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-&gt; IO(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Value,State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           --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result,new_state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state exp =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traceG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run state exp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run state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Found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return(access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state,state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error ("Unknown variable: "++v++" in lookup.")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 many more cases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343525"/>
            <a:ext cx="4114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assignment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82296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run state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n) = return(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n,state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run state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Asgn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 e )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do { (val,state2)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state 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;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Found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return(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val,stateStore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state2)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error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("\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nUnknown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variable: "++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v++" in assignment.") }           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4657725"/>
            <a:ext cx="3819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5591175"/>
            <a:ext cx="676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Pairs are allocated in consecutive locations on the heap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run state (Pair x y) =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do { (v1,s1) 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 x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;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v2,s2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 y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; let (a1,s3)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v1 s2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(a2,s4)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v2 s3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; return(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a1,s4)}            </a:t>
            </a:r>
          </a:p>
          <a:p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05600" y="5791200"/>
            <a:ext cx="2209800" cy="762000"/>
          </a:xfrm>
          <a:prstGeom prst="wedgeRoundRectCallout">
            <a:avLst>
              <a:gd name="adj1" fmla="val -86058"/>
              <a:gd name="adj2" fmla="val -14495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1 and a2 should be consecutive locations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checking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 fontScale="32500" lnSpcReduction="20000"/>
          </a:bodyPr>
          <a:lstStyle/>
          <a:p>
            <a:r>
              <a:rPr lang="en-US" sz="9800" dirty="0" smtClean="0"/>
              <a:t>Numeric operations (+, *, &lt;=, etc) only operate on (</a:t>
            </a:r>
            <a:r>
              <a:rPr lang="en-US" sz="9800" dirty="0" err="1" smtClean="0"/>
              <a:t>IntV</a:t>
            </a:r>
            <a:r>
              <a:rPr lang="en-US" sz="9800" dirty="0" smtClean="0"/>
              <a:t> n) and must raise an error on (</a:t>
            </a:r>
            <a:r>
              <a:rPr lang="en-US" sz="9800" dirty="0" err="1" smtClean="0"/>
              <a:t>PairV</a:t>
            </a:r>
            <a:r>
              <a:rPr lang="en-US" sz="9800" dirty="0" smtClean="0"/>
              <a:t> a)</a:t>
            </a:r>
          </a:p>
          <a:p>
            <a:endParaRPr lang="en-US" dirty="0"/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run state (Add  x y) = 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do { (</a:t>
            </a:r>
            <a:r>
              <a:rPr lang="en-US" sz="5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,state1) &lt;-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state x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  ; (</a:t>
            </a:r>
            <a:r>
              <a:rPr lang="en-US" sz="5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v2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,state2) &lt;-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state1 y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  ; return(numeric state2 "+" (+) v1 v2,state2) }</a:t>
            </a:r>
          </a:p>
          <a:p>
            <a:pPr>
              <a:buNone/>
            </a:pPr>
            <a:endParaRPr lang="en-US" sz="55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numeric :: State -&gt; String -&gt; 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) -&gt; </a:t>
            </a:r>
          </a:p>
          <a:p>
            <a:pPr>
              <a:buNone/>
            </a:pPr>
            <a:r>
              <a:rPr lang="en-US" sz="5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    Value -&gt; Value -&gt; Value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numeric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name fun 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y) =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(fun x y)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numeric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name fun (v@(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_)) _ = </a:t>
            </a:r>
          </a:p>
          <a:p>
            <a:pPr>
              <a:buNone/>
            </a:pPr>
            <a:r>
              <a:rPr lang="en-US" sz="5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error ("First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of "++name++</a:t>
            </a:r>
          </a:p>
          <a:p>
            <a:pPr>
              <a:buNone/>
            </a:pPr>
            <a:r>
              <a:rPr lang="en-US" sz="5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       " is not an Int. "++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showV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v,st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numeric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name fun _ (v@(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_)) = </a:t>
            </a:r>
          </a:p>
          <a:p>
            <a:pPr>
              <a:buNone/>
            </a:pPr>
            <a:r>
              <a:rPr lang="en-US" sz="5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error ("Second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of "++name++</a:t>
            </a:r>
          </a:p>
          <a:p>
            <a:pPr>
              <a:buNone/>
            </a:pPr>
            <a:r>
              <a:rPr lang="en-US" sz="5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            " is not an Int. "++ 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showV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500" b="1" dirty="0" err="1" smtClean="0">
                <a:latin typeface="Courier New" pitchFamily="49" charset="0"/>
                <a:cs typeface="Courier New" pitchFamily="49" charset="0"/>
              </a:rPr>
              <a:t>v,st</a:t>
            </a:r>
            <a:r>
              <a:rPr lang="en-US" sz="55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8763000" cy="670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829550" cy="628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13091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3317"/>
            <a:ext cx="8477250" cy="683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228600"/>
            <a:ext cx="91630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that detail the same issues as an observational semantics</a:t>
            </a:r>
          </a:p>
          <a:p>
            <a:pPr lvl="1"/>
            <a:r>
              <a:rPr lang="en-US" dirty="0" smtClean="0"/>
              <a:t>Operations on environments and stores</a:t>
            </a:r>
          </a:p>
          <a:p>
            <a:pPr lvl="2"/>
            <a:r>
              <a:rPr lang="en-US" dirty="0" smtClean="0"/>
              <a:t>E(x)</a:t>
            </a:r>
          </a:p>
          <a:p>
            <a:pPr lvl="2"/>
            <a:r>
              <a:rPr lang="en-US" dirty="0" smtClean="0"/>
              <a:t>E+{x </a:t>
            </a:r>
            <a:r>
              <a:rPr lang="en-US" dirty="0" smtClean="0">
                <a:sym typeface="Symbol"/>
              </a:rPr>
              <a:t>v}</a:t>
            </a:r>
          </a:p>
          <a:p>
            <a:pPr lvl="2"/>
            <a:r>
              <a:rPr lang="en-US" dirty="0" smtClean="0">
                <a:sym typeface="Symbol"/>
              </a:rPr>
              <a:t>Dom(E)</a:t>
            </a:r>
          </a:p>
          <a:p>
            <a:pPr lvl="2"/>
            <a:r>
              <a:rPr lang="en-US" dirty="0" smtClean="0">
                <a:sym typeface="Symbol"/>
              </a:rPr>
              <a:t>S(l)</a:t>
            </a:r>
          </a:p>
          <a:p>
            <a:pPr lvl="2"/>
            <a:r>
              <a:rPr lang="en-US" dirty="0" smtClean="0">
                <a:sym typeface="Symbol"/>
              </a:rPr>
              <a:t>S+{l v}</a:t>
            </a:r>
          </a:p>
          <a:p>
            <a:pPr lvl="2"/>
            <a:r>
              <a:rPr lang="en-US" dirty="0" smtClean="0">
                <a:sym typeface="Symbol"/>
              </a:rPr>
              <a:t>Dom(S)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Value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--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 Or an address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-- into the heap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1277</Words>
  <Application>Microsoft Office PowerPoint</Application>
  <PresentationFormat>On-screen Show (4:3)</PresentationFormat>
  <Paragraphs>182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Environments, Stores, and Interpreters</vt:lpstr>
      <vt:lpstr>Overview</vt:lpstr>
      <vt:lpstr>Slide 3</vt:lpstr>
      <vt:lpstr>Slide 4</vt:lpstr>
      <vt:lpstr>Slide 5</vt:lpstr>
      <vt:lpstr>Slide 6</vt:lpstr>
      <vt:lpstr>Slide 7</vt:lpstr>
      <vt:lpstr>Interpreters</vt:lpstr>
      <vt:lpstr>Values</vt:lpstr>
      <vt:lpstr>Tables in hw3.hs</vt:lpstr>
      <vt:lpstr>Lookup and Searching Tables</vt:lpstr>
      <vt:lpstr>Updating Tables</vt:lpstr>
      <vt:lpstr>Environments in hw3.hs</vt:lpstr>
      <vt:lpstr>Stores and Heaps</vt:lpstr>
      <vt:lpstr>Allocating on the heap  S+{l v}</vt:lpstr>
      <vt:lpstr>Multiple allocations</vt:lpstr>
      <vt:lpstr>Code</vt:lpstr>
      <vt:lpstr>Example</vt:lpstr>
      <vt:lpstr>Heap update </vt:lpstr>
      <vt:lpstr>Example</vt:lpstr>
      <vt:lpstr>The interpreter</vt:lpstr>
      <vt:lpstr>Slide 22</vt:lpstr>
      <vt:lpstr>Constant and assignment case</vt:lpstr>
      <vt:lpstr>Notes on pairs</vt:lpstr>
      <vt:lpstr>Runtime checking of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Environments, Stores, and Interpreters</dc:title>
  <dc:creator>sheard</dc:creator>
  <cp:lastModifiedBy>sheard</cp:lastModifiedBy>
  <cp:revision>42</cp:revision>
  <dcterms:created xsi:type="dcterms:W3CDTF">2014-01-21T17:14:03Z</dcterms:created>
  <dcterms:modified xsi:type="dcterms:W3CDTF">2014-01-22T02:04:55Z</dcterms:modified>
</cp:coreProperties>
</file>