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72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641-4366-45DD-90B5-0A26287087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D19-58BB-4FC7-A10B-CD681F1C9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OO programming </a:t>
            </a:r>
            <a:br>
              <a:rPr lang="en-US" dirty="0" smtClean="0"/>
            </a:br>
            <a:r>
              <a:rPr lang="en-US" dirty="0" smtClean="0"/>
              <a:t>with Language E8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</a:t>
            </a:r>
            <a:r>
              <a:rPr lang="en-US" dirty="0" err="1" smtClean="0"/>
              <a:t>prog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Dynamic Method Binding</a:t>
            </a:r>
          </a:p>
          <a:p>
            <a:r>
              <a:rPr lang="en-US" dirty="0" smtClean="0"/>
              <a:t>Name binding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Typing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(fun pair ( x y)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(object (def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x)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(def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(method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 )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(++ "("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self.fst.asString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","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self.snd.asString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")"))))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An object is described by what requests it responds to (</a:t>
            </a:r>
            <a:r>
              <a:rPr lang="en-US" sz="2400" dirty="0" err="1" smtClean="0">
                <a:cs typeface="Courier New" pitchFamily="49" charset="0"/>
              </a:rPr>
              <a:t>fst,snd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(object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(def true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(object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inherits True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and (x) x)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or (x) self)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not ()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bool.false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ifTrueFalse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(x y)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x.apply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(def false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(object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inherits False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and (x) self)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or (x) x)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not ()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bool.true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(method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ifTrueFalse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(x y)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y.apply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))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method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i3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(object inherits done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(def x 5)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(def y 3)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(method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(++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super.asString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" + "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self.x.asString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" + "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self.y.asString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Exp&gt;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done[x 5[+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-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*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/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=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&lt;= &lt;prim&gt;],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y 3[+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-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*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/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= &lt;prim&gt;,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&lt;= &lt;prim&gt;],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&lt;prim&gt;]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6388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</a:t>
            </a:r>
            <a:r>
              <a:rPr lang="en-US" dirty="0" err="1" smtClean="0"/>
              <a:t>asString</a:t>
            </a:r>
            <a:r>
              <a:rPr lang="en-US" dirty="0" smtClean="0"/>
              <a:t> method does it answer to?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Binding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record field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(fun temp (x y)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(local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hidden x)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(object (def age y)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(method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(w)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(+ hidden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w)))))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(@temp 4 7))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(local (ref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(block (while (@not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ptr.null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(if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ptr.head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.= x)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 (return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99)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 (:=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ptr.tail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0)))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request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(x.name)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x.add</a:t>
            </a:r>
            <a:r>
              <a:rPr lang="en-US" dirty="0" smtClean="0"/>
              <a:t> 4)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x.inc.add</a:t>
            </a:r>
            <a:r>
              <a:rPr lang="en-US" dirty="0" smtClean="0"/>
              <a:t> </a:t>
            </a:r>
            <a:r>
              <a:rPr lang="en-US" dirty="0"/>
              <a:t>5) </a:t>
            </a:r>
            <a:r>
              <a:rPr lang="en-US" dirty="0" smtClean="0"/>
              <a:t>                  -&gt;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/>
              <a:t>((</a:t>
            </a:r>
            <a:r>
              <a:rPr lang="en-US" dirty="0"/>
              <a:t>x.inc).add 4)</a:t>
            </a:r>
            <a:endParaRPr lang="en-US" dirty="0" smtClean="0"/>
          </a:p>
          <a:p>
            <a:r>
              <a:rPr lang="en-US" dirty="0" smtClean="0"/>
              <a:t>(x.inc.(add 4).</a:t>
            </a:r>
            <a:r>
              <a:rPr lang="en-US" dirty="0" err="1" smtClean="0"/>
              <a:t>inc</a:t>
            </a:r>
            <a:r>
              <a:rPr lang="en-US" dirty="0"/>
              <a:t>) </a:t>
            </a:r>
            <a:r>
              <a:rPr lang="en-US" dirty="0" smtClean="0"/>
              <a:t>         -&gt; (((</a:t>
            </a:r>
            <a:r>
              <a:rPr lang="en-US" dirty="0"/>
              <a:t>x.inc).add 4).</a:t>
            </a:r>
            <a:r>
              <a:rPr lang="en-US" dirty="0" err="1"/>
              <a:t>inc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96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455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Office Theme</vt:lpstr>
      <vt:lpstr>OO programming  with Language E8</vt:lpstr>
      <vt:lpstr>OO prog features</vt:lpstr>
      <vt:lpstr>Encapsulation</vt:lpstr>
      <vt:lpstr>Inheritance</vt:lpstr>
      <vt:lpstr>Dynamic method binding</vt:lpstr>
      <vt:lpstr>Name Binding vs  record field declaration</vt:lpstr>
      <vt:lpstr>Exceptions</vt:lpstr>
      <vt:lpstr>Object request chains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</dc:creator>
  <cp:lastModifiedBy>sheard</cp:lastModifiedBy>
  <cp:revision>8</cp:revision>
  <dcterms:created xsi:type="dcterms:W3CDTF">2014-03-04T22:49:01Z</dcterms:created>
  <dcterms:modified xsi:type="dcterms:W3CDTF">2016-03-02T15:51:35Z</dcterms:modified>
</cp:coreProperties>
</file>