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conwaylife.com/w/images/3/31/Pentadecathlon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the garden of </a:t>
            </a:r>
            <a:r>
              <a:rPr lang="en-US" dirty="0" err="1" smtClean="0"/>
              <a:t>eden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SAT solver + Conway’s Game of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GoL</a:t>
            </a:r>
            <a:r>
              <a:rPr lang="en-US" dirty="0"/>
              <a:t> </a:t>
            </a:r>
            <a:r>
              <a:rPr lang="en-US" dirty="0" smtClean="0"/>
              <a:t>rules, For any cell with N neighbors:</a:t>
            </a:r>
          </a:p>
          <a:p>
            <a:pPr lvl="1"/>
            <a:r>
              <a:rPr lang="en-US" dirty="0" smtClean="0"/>
              <a:t>N &lt; 2 : 0 (under population)</a:t>
            </a:r>
          </a:p>
          <a:p>
            <a:pPr lvl="1"/>
            <a:r>
              <a:rPr lang="en-US" dirty="0" smtClean="0"/>
              <a:t>N = 2: -   (status quo)</a:t>
            </a:r>
          </a:p>
          <a:p>
            <a:pPr lvl="1"/>
            <a:r>
              <a:rPr lang="en-US" dirty="0" smtClean="0"/>
              <a:t>N = 3: 1  (birth/reproduction)</a:t>
            </a:r>
          </a:p>
          <a:p>
            <a:pPr lvl="1"/>
            <a:r>
              <a:rPr lang="en-US" dirty="0" smtClean="0"/>
              <a:t>N &gt; 3: 0  (over population)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61" y="761566"/>
            <a:ext cx="276225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52" y="3314699"/>
            <a:ext cx="52387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Board B = [[0,0,1], [0,0,0], [1,0,0]] or “001000100”</a:t>
            </a:r>
          </a:p>
          <a:p>
            <a:r>
              <a:rPr lang="en-US" dirty="0" smtClean="0"/>
              <a:t>T3b3(B) -&gt; B’</a:t>
            </a:r>
          </a:p>
          <a:p>
            <a:r>
              <a:rPr lang="en-US" dirty="0" smtClean="0"/>
              <a:t>T3b3: non-invertible, </a:t>
            </a:r>
            <a:r>
              <a:rPr lang="en-US" dirty="0" err="1" smtClean="0"/>
              <a:t>ie</a:t>
            </a:r>
            <a:r>
              <a:rPr lang="en-US" dirty="0" smtClean="0"/>
              <a:t> T3b3^-1(B’) -&gt; 0,1, or many boards</a:t>
            </a:r>
          </a:p>
          <a:p>
            <a:r>
              <a:rPr lang="en-US" dirty="0" smtClean="0"/>
              <a:t>We are interested in finding 0,1 cases..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7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T-1(B’)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0: “Garden of Eden”</a:t>
            </a:r>
          </a:p>
          <a:p>
            <a:r>
              <a:rPr lang="en-US" dirty="0" smtClean="0"/>
              <a:t>1: Single Predecessor</a:t>
            </a:r>
          </a:p>
          <a:p>
            <a:r>
              <a:rPr lang="en-US" dirty="0" smtClean="0"/>
              <a:t>T-1(B’) == B’, identity, aka “Still Life”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68" y="436772"/>
            <a:ext cx="2496183" cy="2319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92" y="2850871"/>
            <a:ext cx="2451659" cy="2451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09" y="4560453"/>
            <a:ext cx="1232181" cy="1028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10" y="431675"/>
            <a:ext cx="2324559" cy="23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2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</a:t>
            </a:r>
            <a:r>
              <a:rPr lang="en-US" dirty="0" err="1" smtClean="0"/>
              <a:t>GoL</a:t>
            </a:r>
            <a:r>
              <a:rPr lang="en-US" dirty="0" smtClean="0"/>
              <a:t>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06002"/>
            <a:ext cx="511492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49077"/>
            <a:ext cx="5876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</a:t>
            </a:r>
            <a:r>
              <a:rPr lang="en-US" dirty="0" err="1" smtClean="0"/>
              <a:t>GoL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some </a:t>
            </a:r>
            <a:r>
              <a:rPr lang="en-US" dirty="0" err="1" smtClean="0"/>
              <a:t>subtieties</a:t>
            </a:r>
            <a:r>
              <a:rPr lang="en-US" dirty="0" smtClean="0"/>
              <a:t>:</a:t>
            </a:r>
          </a:p>
          <a:p>
            <a:r>
              <a:rPr lang="en-US" smtClean="0"/>
              <a:t>Still figuring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1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/ Enumerating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known predecessors, parallelize SAT checking, ad-hoc HPC</a:t>
            </a:r>
          </a:p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6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35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144</TotalTime>
  <Words>157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Finding the garden of eden(s)</vt:lpstr>
      <vt:lpstr>Preliminary</vt:lpstr>
      <vt:lpstr>Preliminary Math</vt:lpstr>
      <vt:lpstr>T-1(B’)</vt:lpstr>
      <vt:lpstr>Encoding GoL rules</vt:lpstr>
      <vt:lpstr>Encoding GoL rules</vt:lpstr>
      <vt:lpstr>Searching / Enumerating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garden of eden(s)</dc:title>
  <dc:creator>Mccormick, Patrick M</dc:creator>
  <cp:lastModifiedBy>Mccormick, Patrick M</cp:lastModifiedBy>
  <cp:revision>23</cp:revision>
  <dcterms:created xsi:type="dcterms:W3CDTF">2014-12-03T17:21:03Z</dcterms:created>
  <dcterms:modified xsi:type="dcterms:W3CDTF">2014-12-03T19:45:21Z</dcterms:modified>
</cp:coreProperties>
</file>