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9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8359-6AC5-4EF6-94DF-BE66D305D47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3C91-6049-4718-9A05-661FFE49BD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Haskell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Functional Programming Spring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typing errors</a:t>
            </a:r>
          </a:p>
          <a:p>
            <a:r>
              <a:rPr lang="en-US" dirty="0" smtClean="0"/>
              <a:t>Finding and fixing errors in logic</a:t>
            </a:r>
          </a:p>
          <a:p>
            <a:r>
              <a:rPr lang="en-US" dirty="0" smtClean="0"/>
              <a:t>Finding and fixing infinite loops</a:t>
            </a:r>
          </a:p>
          <a:p>
            <a:r>
              <a:rPr lang="en-US" dirty="0" smtClean="0"/>
              <a:t>Making programs run faster</a:t>
            </a:r>
            <a:endParaRPr lang="en-US" dirty="0" smtClean="0"/>
          </a:p>
          <a:p>
            <a:r>
              <a:rPr lang="en-US" dirty="0" smtClean="0"/>
              <a:t>Finding and fixing space leaks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Requires that your program be in the IO monad</a:t>
            </a:r>
          </a:p>
          <a:p>
            <a:pPr lvl="1"/>
            <a:r>
              <a:rPr lang="en-US" dirty="0" smtClean="0"/>
              <a:t>If its is in some other monad, you can add the </a:t>
            </a:r>
            <a:r>
              <a:rPr lang="en-US" dirty="0" err="1" smtClean="0"/>
              <a:t>OutputT</a:t>
            </a:r>
            <a:r>
              <a:rPr lang="en-US" dirty="0" smtClean="0"/>
              <a:t> transformer.</a:t>
            </a:r>
          </a:p>
          <a:p>
            <a:r>
              <a:rPr lang="en-US" dirty="0" err="1" smtClean="0"/>
              <a:t>Debug.Trace</a:t>
            </a:r>
            <a:endParaRPr lang="en-US" dirty="0" smtClean="0"/>
          </a:p>
          <a:p>
            <a:r>
              <a:rPr lang="en-US" dirty="0" smtClean="0"/>
              <a:t>Using the GHC stack trace mechanisms</a:t>
            </a:r>
          </a:p>
          <a:p>
            <a:r>
              <a:rPr lang="en-US" dirty="0" smtClean="0"/>
              <a:t>Using the GHC profiler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GHCi</a:t>
            </a:r>
            <a:r>
              <a:rPr lang="en-US" dirty="0" smtClean="0"/>
              <a:t> debugger</a:t>
            </a:r>
          </a:p>
          <a:p>
            <a:r>
              <a:rPr lang="en-US" dirty="0" smtClean="0"/>
              <a:t>Other external libraries for debugging</a:t>
            </a:r>
          </a:p>
          <a:p>
            <a:pPr lvl="1"/>
            <a:r>
              <a:rPr lang="en-US" dirty="0" smtClean="0"/>
              <a:t>The Hood debugger</a:t>
            </a:r>
          </a:p>
          <a:p>
            <a:pPr lvl="1"/>
            <a:r>
              <a:rPr lang="en-US" dirty="0" smtClean="0"/>
              <a:t>The HAT debugger (The Haskell Tracer)</a:t>
            </a:r>
          </a:p>
          <a:p>
            <a:pPr lvl="1"/>
            <a:r>
              <a:rPr lang="en-US" dirty="0" smtClean="0"/>
              <a:t>The Safe library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Preventative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testing tools can help you identify bugs before they become show stoppers</a:t>
            </a:r>
          </a:p>
          <a:p>
            <a:endParaRPr lang="en-US" dirty="0"/>
          </a:p>
          <a:p>
            <a:r>
              <a:rPr lang="en-US" dirty="0" err="1" smtClean="0"/>
              <a:t>Hunit</a:t>
            </a:r>
            <a:endParaRPr lang="en-US" dirty="0" smtClean="0"/>
          </a:p>
          <a:p>
            <a:r>
              <a:rPr lang="en-US" dirty="0" err="1" smtClean="0"/>
              <a:t>QuickCheck</a:t>
            </a:r>
            <a:endParaRPr lang="en-US" dirty="0" smtClean="0"/>
          </a:p>
          <a:p>
            <a:r>
              <a:rPr lang="en-US" dirty="0" err="1" smtClean="0"/>
              <a:t>SmallCheck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typing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Comment out some of your  program.</a:t>
            </a:r>
          </a:p>
          <a:p>
            <a:pPr lvl="1"/>
            <a:r>
              <a:rPr lang="en-US" dirty="0" smtClean="0"/>
              <a:t>Add stubs for the commented out part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 A -&gt; B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 x = undefined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Force the part whose type you can’t figure out into a context whose type is known.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known::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a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nown n = error “call to known”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 (known x) …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Will raise an error that tells you the type of x isn’t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 but at least you’ll know what type it is!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profiler. Unlike some tools it still creates a  </a:t>
            </a:r>
            <a:r>
              <a:rPr lang="en-US" dirty="0" err="1" smtClean="0"/>
              <a:t>xxx.prof</a:t>
            </a:r>
            <a:r>
              <a:rPr lang="en-US" dirty="0" smtClean="0"/>
              <a:t>   file even if xxx is interrupted by ^C</a:t>
            </a:r>
          </a:p>
          <a:p>
            <a:r>
              <a:rPr lang="en-US" dirty="0" smtClean="0"/>
              <a:t>Then look at what function has the most (or suspiciously many) calls.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inside 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print (if your in the IO monad)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Debug.trace</a:t>
            </a:r>
            <a:endParaRPr lang="en-US" dirty="0" smtClean="0"/>
          </a:p>
          <a:p>
            <a:pPr marL="571500" indent="-514350"/>
            <a:r>
              <a:rPr lang="en-US" dirty="0" smtClean="0"/>
              <a:t>Add an extra argument to the function.</a:t>
            </a:r>
          </a:p>
          <a:p>
            <a:pPr marL="971550" lvl="1" indent="-514350"/>
            <a:r>
              <a:rPr lang="en-US" dirty="0" smtClean="0"/>
              <a:t> Decrement this counter for every recursive call.</a:t>
            </a:r>
          </a:p>
          <a:p>
            <a:pPr marL="971550" lvl="1" indent="-514350"/>
            <a:r>
              <a:rPr lang="en-US" dirty="0" smtClean="0"/>
              <a:t>Add a case like</a:t>
            </a:r>
          </a:p>
          <a:p>
            <a:pPr marL="1371600" lvl="2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count &lt;0 = error (…)</a:t>
            </a:r>
          </a:p>
          <a:p>
            <a:pPr marL="571500" indent="-514350"/>
            <a:r>
              <a:rPr lang="en-US" dirty="0" smtClean="0"/>
              <a:t>Use the GHCI debugger (I can never understand what’s going on if I </a:t>
            </a:r>
            <a:r>
              <a:rPr lang="en-US" smtClean="0"/>
              <a:t>do this)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Debugging Haskell Programs</vt:lpstr>
      <vt:lpstr>Kinds of debugging</vt:lpstr>
      <vt:lpstr>Tools for debugging</vt:lpstr>
      <vt:lpstr>Preventative Debugging</vt:lpstr>
      <vt:lpstr>Finding typing errors</vt:lpstr>
      <vt:lpstr>Finding infinite loops</vt:lpstr>
      <vt:lpstr>Inspecting inside infinite 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Haskell Programs</dc:title>
  <dc:creator>sheard</dc:creator>
  <cp:lastModifiedBy>sheard</cp:lastModifiedBy>
  <cp:revision>13</cp:revision>
  <dcterms:created xsi:type="dcterms:W3CDTF">2014-05-05T20:09:29Z</dcterms:created>
  <dcterms:modified xsi:type="dcterms:W3CDTF">2014-05-05T21:23:25Z</dcterms:modified>
</cp:coreProperties>
</file>