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4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E0C8-6DF1-4DC5-831A-54FA3C2389C8}" type="datetimeFigureOut">
              <a:rPr lang="en-US" smtClean="0"/>
              <a:t>3/3/2011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15D5E-72D3-4019-94EF-1F0C16D3C6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E0C8-6DF1-4DC5-831A-54FA3C2389C8}" type="datetimeFigureOut">
              <a:rPr lang="en-US" smtClean="0"/>
              <a:t>3/3/2011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15D5E-72D3-4019-94EF-1F0C16D3C6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E0C8-6DF1-4DC5-831A-54FA3C2389C8}" type="datetimeFigureOut">
              <a:rPr lang="en-US" smtClean="0"/>
              <a:t>3/3/2011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15D5E-72D3-4019-94EF-1F0C16D3C6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E0C8-6DF1-4DC5-831A-54FA3C2389C8}" type="datetimeFigureOut">
              <a:rPr lang="en-US" smtClean="0"/>
              <a:t>3/3/2011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15D5E-72D3-4019-94EF-1F0C16D3C6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E0C8-6DF1-4DC5-831A-54FA3C2389C8}" type="datetimeFigureOut">
              <a:rPr lang="en-US" smtClean="0"/>
              <a:t>3/3/2011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15D5E-72D3-4019-94EF-1F0C16D3C6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E0C8-6DF1-4DC5-831A-54FA3C2389C8}" type="datetimeFigureOut">
              <a:rPr lang="en-US" smtClean="0"/>
              <a:t>3/3/2011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15D5E-72D3-4019-94EF-1F0C16D3C6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E0C8-6DF1-4DC5-831A-54FA3C2389C8}" type="datetimeFigureOut">
              <a:rPr lang="en-US" smtClean="0"/>
              <a:t>3/3/2011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15D5E-72D3-4019-94EF-1F0C16D3C6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E0C8-6DF1-4DC5-831A-54FA3C2389C8}" type="datetimeFigureOut">
              <a:rPr lang="en-US" smtClean="0"/>
              <a:t>3/3/2011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15D5E-72D3-4019-94EF-1F0C16D3C6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E0C8-6DF1-4DC5-831A-54FA3C2389C8}" type="datetimeFigureOut">
              <a:rPr lang="en-US" smtClean="0"/>
              <a:t>3/3/2011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15D5E-72D3-4019-94EF-1F0C16D3C6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E0C8-6DF1-4DC5-831A-54FA3C2389C8}" type="datetimeFigureOut">
              <a:rPr lang="en-US" smtClean="0"/>
              <a:t>3/3/2011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15D5E-72D3-4019-94EF-1F0C16D3C6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E0C8-6DF1-4DC5-831A-54FA3C2389C8}" type="datetimeFigureOut">
              <a:rPr lang="en-US" smtClean="0"/>
              <a:t>3/3/2011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15D5E-72D3-4019-94EF-1F0C16D3C6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8E0C8-6DF1-4DC5-831A-54FA3C2389C8}" type="datetimeFigureOut">
              <a:rPr lang="en-US" smtClean="0"/>
              <a:t>3/3/2011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15D5E-72D3-4019-94EF-1F0C16D3C60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Format of the 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Final project is due 1 week from today.</a:t>
            </a:r>
          </a:p>
          <a:p>
            <a:r>
              <a:rPr lang="en-US" dirty="0" smtClean="0"/>
              <a:t>To complete the project students must prepare the following</a:t>
            </a:r>
          </a:p>
          <a:p>
            <a:pPr lvl="1"/>
            <a:r>
              <a:rPr lang="en-US" dirty="0" smtClean="0"/>
              <a:t>A well documented listing of the code that they have produced</a:t>
            </a:r>
          </a:p>
          <a:p>
            <a:pPr lvl="1"/>
            <a:r>
              <a:rPr lang="en-US" dirty="0" smtClean="0"/>
              <a:t>A 5-10 minute oral presentation about the project</a:t>
            </a:r>
          </a:p>
          <a:p>
            <a:pPr lvl="1"/>
            <a:r>
              <a:rPr lang="en-US" dirty="0" smtClean="0"/>
              <a:t>A set of slides to accompany the oral presentation in </a:t>
            </a:r>
            <a:r>
              <a:rPr lang="en-US" dirty="0" err="1"/>
              <a:t>P</a:t>
            </a:r>
            <a:r>
              <a:rPr lang="en-US" dirty="0" err="1" smtClean="0"/>
              <a:t>owerpoint</a:t>
            </a:r>
            <a:r>
              <a:rPr lang="en-US" dirty="0" smtClean="0"/>
              <a:t>  or Adobe PDF format.</a:t>
            </a:r>
          </a:p>
          <a:p>
            <a:pPr lvl="1"/>
            <a:r>
              <a:rPr lang="en-US" dirty="0" smtClean="0"/>
              <a:t>All bound together in a single document.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should be in 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code should be (and will be graded upon)</a:t>
            </a:r>
          </a:p>
          <a:p>
            <a:pPr lvl="1"/>
            <a:r>
              <a:rPr lang="en-US" dirty="0" smtClean="0"/>
              <a:t>Good functional style</a:t>
            </a:r>
          </a:p>
          <a:p>
            <a:pPr lvl="2"/>
            <a:r>
              <a:rPr lang="en-US" dirty="0" smtClean="0"/>
              <a:t>Appropriate use of data structures</a:t>
            </a:r>
          </a:p>
          <a:p>
            <a:pPr lvl="2"/>
            <a:r>
              <a:rPr lang="en-US" dirty="0" smtClean="0"/>
              <a:t>Abstraction, to factor out common patterns</a:t>
            </a:r>
          </a:p>
          <a:p>
            <a:pPr lvl="2"/>
            <a:r>
              <a:rPr lang="en-US" dirty="0" smtClean="0"/>
              <a:t>Use of Haskell features such as classes, Monads, compositional </a:t>
            </a:r>
            <a:r>
              <a:rPr lang="en-US" dirty="0" err="1" smtClean="0"/>
              <a:t>combinators</a:t>
            </a:r>
            <a:r>
              <a:rPr lang="en-US" dirty="0" smtClean="0"/>
              <a:t>, etc. where appropriate</a:t>
            </a:r>
          </a:p>
          <a:p>
            <a:pPr lvl="1"/>
            <a:r>
              <a:rPr lang="en-US" dirty="0" smtClean="0"/>
              <a:t>Clear and concise</a:t>
            </a:r>
          </a:p>
          <a:p>
            <a:pPr lvl="1"/>
            <a:r>
              <a:rPr lang="en-US" dirty="0" smtClean="0"/>
              <a:t>Key unit tests</a:t>
            </a:r>
          </a:p>
          <a:p>
            <a:pPr lvl="1"/>
            <a:r>
              <a:rPr lang="en-US" dirty="0" smtClean="0"/>
              <a:t>Well documented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should be in the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At </a:t>
            </a:r>
            <a:r>
              <a:rPr lang="en-US" dirty="0" smtClean="0">
                <a:solidFill>
                  <a:srgbClr val="FF0000"/>
                </a:solidFill>
              </a:rPr>
              <a:t>most</a:t>
            </a:r>
            <a:r>
              <a:rPr lang="en-US" dirty="0" smtClean="0"/>
              <a:t> 1 slide per minute of talk.</a:t>
            </a:r>
          </a:p>
          <a:p>
            <a:r>
              <a:rPr lang="en-US" dirty="0" smtClean="0"/>
              <a:t>Cover the high points, not the details.</a:t>
            </a:r>
          </a:p>
          <a:p>
            <a:r>
              <a:rPr lang="en-US" dirty="0" smtClean="0"/>
              <a:t>Explain what the purpose of the project.</a:t>
            </a:r>
          </a:p>
          <a:p>
            <a:pPr lvl="1"/>
            <a:r>
              <a:rPr lang="en-US" dirty="0" smtClean="0"/>
              <a:t>Why did you choose it.</a:t>
            </a:r>
          </a:p>
          <a:p>
            <a:pPr lvl="1"/>
            <a:r>
              <a:rPr lang="en-US" dirty="0" smtClean="0"/>
              <a:t>What were you hoping to learn.</a:t>
            </a:r>
          </a:p>
          <a:p>
            <a:r>
              <a:rPr lang="en-US" dirty="0" smtClean="0"/>
              <a:t>Explain what the project code does.</a:t>
            </a:r>
          </a:p>
          <a:p>
            <a:r>
              <a:rPr lang="en-US" dirty="0" smtClean="0"/>
              <a:t>Explain what lessons you learned</a:t>
            </a:r>
          </a:p>
          <a:p>
            <a:r>
              <a:rPr lang="en-US" dirty="0" smtClean="0"/>
              <a:t>Possibly give a short demo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of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and use pictures or graphs to explain key ideas</a:t>
            </a:r>
          </a:p>
          <a:p>
            <a:r>
              <a:rPr lang="en-US" dirty="0" smtClean="0"/>
              <a:t>Use different colors and fonts to show commonality of features</a:t>
            </a:r>
          </a:p>
          <a:p>
            <a:r>
              <a:rPr lang="en-US" dirty="0" smtClean="0"/>
              <a:t>Don’t show too much on one slide</a:t>
            </a:r>
          </a:p>
          <a:p>
            <a:r>
              <a:rPr lang="en-US" dirty="0" smtClean="0"/>
              <a:t>The slides are an advertisement, or a guide, to actually reading the code.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talk itself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If your not giving a demo, get the slides to me by email before the talk, so I don’t have to switch machines on the projector.</a:t>
            </a:r>
          </a:p>
          <a:p>
            <a:r>
              <a:rPr lang="en-US" dirty="0" smtClean="0"/>
              <a:t>Face the audience, not the screen.</a:t>
            </a:r>
          </a:p>
          <a:p>
            <a:r>
              <a:rPr lang="en-US" dirty="0" smtClean="0"/>
              <a:t>Point at the screen to emphasize points.</a:t>
            </a:r>
          </a:p>
          <a:p>
            <a:r>
              <a:rPr lang="en-US" dirty="0" smtClean="0"/>
              <a:t>Don’t just read the slides.</a:t>
            </a:r>
          </a:p>
          <a:p>
            <a:r>
              <a:rPr lang="en-US" dirty="0" smtClean="0"/>
              <a:t>Practice, </a:t>
            </a:r>
            <a:r>
              <a:rPr lang="en-US" sz="4000" dirty="0" smtClean="0"/>
              <a:t>Practice</a:t>
            </a:r>
            <a:r>
              <a:rPr lang="en-US" dirty="0" smtClean="0"/>
              <a:t>, </a:t>
            </a:r>
            <a:r>
              <a:rPr lang="en-US" sz="4800" dirty="0" smtClean="0"/>
              <a:t>Practice</a:t>
            </a:r>
            <a:r>
              <a:rPr lang="en-US" sz="4800" smtClean="0"/>
              <a:t>, </a:t>
            </a:r>
            <a:r>
              <a:rPr lang="en-US" sz="5400" smtClean="0">
                <a:solidFill>
                  <a:srgbClr val="FF0000"/>
                </a:solidFill>
              </a:rPr>
              <a:t>Practice !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296</Words>
  <Application>Microsoft Office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Format of the Final Project</vt:lpstr>
      <vt:lpstr>Final Project</vt:lpstr>
      <vt:lpstr>What should be in the code</vt:lpstr>
      <vt:lpstr>What should be in the talk</vt:lpstr>
      <vt:lpstr>Format of slides</vt:lpstr>
      <vt:lpstr>The talk itself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 of the Final Project</dc:title>
  <dc:creator>sheard</dc:creator>
  <cp:lastModifiedBy>sheard</cp:lastModifiedBy>
  <cp:revision>4</cp:revision>
  <dcterms:created xsi:type="dcterms:W3CDTF">2011-03-03T16:52:09Z</dcterms:created>
  <dcterms:modified xsi:type="dcterms:W3CDTF">2011-03-03T17:06:44Z</dcterms:modified>
</cp:coreProperties>
</file>