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CDA0-F0BA-40D8-8540-53B65A17F590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D57F-0F40-4496-AF8E-69F05A5752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 Reading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Chapter 6 (pp 217-287)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Without consulting the text or your notes</a:t>
            </a:r>
          </a:p>
          <a:p>
            <a:pPr lvl="1"/>
            <a:r>
              <a:rPr lang="en-US" dirty="0" smtClean="0"/>
              <a:t>Work in groups of 3</a:t>
            </a:r>
          </a:p>
          <a:p>
            <a:pPr lvl="1"/>
            <a:r>
              <a:rPr lang="en-US" dirty="0" smtClean="0"/>
              <a:t>List as many control flow mechanisms as you can remember</a:t>
            </a:r>
          </a:p>
          <a:p>
            <a:pPr lvl="1"/>
            <a:r>
              <a:rPr lang="en-US" dirty="0" smtClean="0"/>
              <a:t>What language paradigm </a:t>
            </a:r>
          </a:p>
          <a:p>
            <a:pPr lvl="2"/>
            <a:r>
              <a:rPr lang="en-US" dirty="0" smtClean="0"/>
              <a:t>Declarative</a:t>
            </a:r>
          </a:p>
          <a:p>
            <a:pPr lvl="2"/>
            <a:r>
              <a:rPr lang="en-US" dirty="0" smtClean="0"/>
              <a:t>Imperative</a:t>
            </a:r>
          </a:p>
          <a:p>
            <a:pPr lvl="2"/>
            <a:r>
              <a:rPr lang="en-US" dirty="0" smtClean="0"/>
              <a:t>Logical</a:t>
            </a:r>
          </a:p>
          <a:p>
            <a:pPr lvl="1">
              <a:buNone/>
            </a:pPr>
            <a:r>
              <a:rPr lang="en-US" dirty="0" smtClean="0"/>
              <a:t>Are they sometimes associated with?</a:t>
            </a:r>
          </a:p>
          <a:p>
            <a:pPr lvl="1"/>
            <a:endParaRPr lang="en-US" dirty="0"/>
          </a:p>
          <a:p>
            <a:r>
              <a:rPr lang="en-US" dirty="0" smtClean="0"/>
              <a:t>Time 1 minute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consulting the text or your notes</a:t>
            </a:r>
          </a:p>
          <a:p>
            <a:pPr lvl="1"/>
            <a:r>
              <a:rPr lang="en-US" dirty="0" smtClean="0"/>
              <a:t>Work in groups of 3</a:t>
            </a:r>
          </a:p>
          <a:p>
            <a:pPr lvl="2"/>
            <a:r>
              <a:rPr lang="en-US" sz="3200" dirty="0" smtClean="0"/>
              <a:t>List</a:t>
            </a:r>
          </a:p>
          <a:p>
            <a:pPr lvl="3"/>
            <a:r>
              <a:rPr lang="en-US" sz="2800" dirty="0" smtClean="0"/>
              <a:t>Benefits</a:t>
            </a:r>
          </a:p>
          <a:p>
            <a:pPr lvl="3"/>
            <a:r>
              <a:rPr lang="en-US" sz="2800" dirty="0" smtClean="0"/>
              <a:t>Problems</a:t>
            </a:r>
          </a:p>
          <a:p>
            <a:pPr lvl="2">
              <a:buNone/>
            </a:pPr>
            <a:r>
              <a:rPr lang="en-US" sz="3200" dirty="0" smtClean="0"/>
              <a:t>If order of evaluation of sub expressions is not specified.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Without consulting the text or your notes</a:t>
            </a:r>
          </a:p>
          <a:p>
            <a:pPr lvl="1"/>
            <a:r>
              <a:rPr lang="en-US" dirty="0" smtClean="0"/>
              <a:t>Work in groups of 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Issues</a:t>
            </a:r>
          </a:p>
          <a:p>
            <a:pPr lvl="2"/>
            <a:r>
              <a:rPr lang="en-US" dirty="0" smtClean="0"/>
              <a:t>L-value  </a:t>
            </a:r>
            <a:r>
              <a:rPr lang="en-US" dirty="0" err="1" smtClean="0"/>
              <a:t>v.s</a:t>
            </a:r>
            <a:r>
              <a:rPr lang="en-US" dirty="0" smtClean="0"/>
              <a:t>.   r-value</a:t>
            </a:r>
          </a:p>
          <a:p>
            <a:pPr lvl="2"/>
            <a:r>
              <a:rPr lang="en-US" dirty="0" smtClean="0"/>
              <a:t>References and pointers</a:t>
            </a:r>
          </a:p>
          <a:p>
            <a:pPr lvl="2"/>
            <a:r>
              <a:rPr lang="en-US" dirty="0" smtClean="0"/>
              <a:t>Side effect causing functions</a:t>
            </a:r>
          </a:p>
          <a:p>
            <a:pPr lvl="2"/>
            <a:r>
              <a:rPr lang="en-US" dirty="0" smtClean="0"/>
              <a:t>Boxing</a:t>
            </a:r>
          </a:p>
          <a:p>
            <a:pPr lvl="2"/>
            <a:r>
              <a:rPr lang="en-US" dirty="0" smtClean="0"/>
              <a:t>Expressions </a:t>
            </a:r>
            <a:r>
              <a:rPr lang="en-US" dirty="0" err="1" smtClean="0"/>
              <a:t>v.s</a:t>
            </a:r>
            <a:r>
              <a:rPr lang="en-US" dirty="0" smtClean="0"/>
              <a:t>. commands</a:t>
            </a:r>
          </a:p>
          <a:p>
            <a:pPr lvl="2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Give an example that illustrates why the issue is important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</a:t>
            </a:r>
            <a:r>
              <a:rPr lang="en-US" dirty="0" err="1" smtClean="0"/>
              <a:t>v.s</a:t>
            </a:r>
            <a:r>
              <a:rPr lang="en-US" dirty="0" smtClean="0"/>
              <a:t>. order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        x * y + z</a:t>
            </a:r>
          </a:p>
          <a:p>
            <a:r>
              <a:rPr lang="en-US" dirty="0" smtClean="0"/>
              <a:t>When would z be evaluated first?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(+) associates to the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(+) associates to the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(*) binds tighter than (+)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(+) binds tighter than 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language evaluates sub expressions from left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language evaluates sub expressions from right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language specifies no order of evaluation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(+) is commutative</a:t>
            </a:r>
          </a:p>
          <a:p>
            <a:r>
              <a:rPr lang="en-US" dirty="0" smtClean="0"/>
              <a:t>Make a list of all conditions that must hold</a:t>
            </a:r>
          </a:p>
          <a:p>
            <a:r>
              <a:rPr lang="en-US" dirty="0" smtClean="0"/>
              <a:t>Could y ever be evaluated first?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</a:p>
          <a:p>
            <a:endParaRPr lang="en-US" dirty="0"/>
          </a:p>
          <a:p>
            <a:r>
              <a:rPr lang="en-US" dirty="0" smtClean="0"/>
              <a:t>x – y + z</a:t>
            </a:r>
          </a:p>
          <a:p>
            <a:r>
              <a:rPr lang="en-US" dirty="0" smtClean="0"/>
              <a:t>Can be rearranged to be</a:t>
            </a:r>
          </a:p>
          <a:p>
            <a:r>
              <a:rPr lang="en-US" dirty="0" smtClean="0"/>
              <a:t>(x + z) - 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in groups of 3</a:t>
            </a:r>
          </a:p>
          <a:p>
            <a:r>
              <a:rPr lang="en-US" dirty="0" smtClean="0"/>
              <a:t>Give an example where short circuit evaluation of (&amp;&amp;)  logical conjunction makes code shorter.</a:t>
            </a:r>
          </a:p>
          <a:p>
            <a:endParaRPr lang="en-US" dirty="0"/>
          </a:p>
          <a:p>
            <a:r>
              <a:rPr lang="en-US" dirty="0" smtClean="0"/>
              <a:t>Can you think of one for logical disjunction?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groups of 3</a:t>
            </a:r>
          </a:p>
          <a:p>
            <a:r>
              <a:rPr lang="en-US" dirty="0" smtClean="0"/>
              <a:t>List as many considerations as you can think of  that might be important to efficient implementation of </a:t>
            </a:r>
            <a:r>
              <a:rPr lang="en-US" dirty="0" err="1" smtClean="0"/>
              <a:t>multiway</a:t>
            </a:r>
            <a:r>
              <a:rPr lang="en-US" dirty="0" smtClean="0"/>
              <a:t> branches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Kinds of looping constructs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Enumerated loops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Logical loops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of </a:t>
            </a:r>
            <a:r>
              <a:rPr lang="en-US" dirty="0" err="1" smtClean="0"/>
              <a:t>iterators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Mid test loops (break, exit, continue,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</a:t>
            </a:r>
          </a:p>
          <a:p>
            <a:pPr marL="571500" indent="-514350"/>
            <a:r>
              <a:rPr lang="en-US" dirty="0" smtClean="0"/>
              <a:t>Give a pair  (</a:t>
            </a:r>
            <a:r>
              <a:rPr lang="en-US" dirty="0" err="1" smtClean="0"/>
              <a:t>m,n</a:t>
            </a:r>
            <a:r>
              <a:rPr lang="en-US" dirty="0" smtClean="0"/>
              <a:t>) where construct m can simulate construct n. Justify your answer with a sketch of an </a:t>
            </a:r>
            <a:r>
              <a:rPr lang="en-US" dirty="0" err="1" smtClean="0"/>
              <a:t>implementaion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332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Chapter 6 Reading Discussion</vt:lpstr>
      <vt:lpstr>Control Flow</vt:lpstr>
      <vt:lpstr>Order of evaluation</vt:lpstr>
      <vt:lpstr>Assignments</vt:lpstr>
      <vt:lpstr>Precedence v.s. order of evaluation</vt:lpstr>
      <vt:lpstr>Mathematical Laws</vt:lpstr>
      <vt:lpstr>Short circuit evaluation</vt:lpstr>
      <vt:lpstr>Multiway case</vt:lpstr>
      <vt:lpstr>Loops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Reading Discussion</dc:title>
  <dc:creator>sheard</dc:creator>
  <cp:lastModifiedBy>sheard</cp:lastModifiedBy>
  <cp:revision>17</cp:revision>
  <dcterms:created xsi:type="dcterms:W3CDTF">2014-01-14T18:29:24Z</dcterms:created>
  <dcterms:modified xsi:type="dcterms:W3CDTF">2014-01-14T19:13:00Z</dcterms:modified>
</cp:coreProperties>
</file>