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65" r:id="rId2"/>
    <p:sldId id="262" r:id="rId3"/>
    <p:sldId id="256" r:id="rId4"/>
    <p:sldId id="257" r:id="rId5"/>
    <p:sldId id="261" r:id="rId6"/>
    <p:sldId id="258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F69CD-CC41-433A-81BE-CC51B6A1A9A9}" type="datetimeFigureOut">
              <a:rPr lang="en-US" smtClean="0"/>
              <a:pPr/>
              <a:t>3/18/2009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352C6-B539-4882-A462-2F00DFF92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352C6-B539-4882-A462-2F00DFF9265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A347D-275C-482C-B73B-4090FB58F5CA}" type="slidenum">
              <a:rPr lang="en-US"/>
              <a:pPr/>
              <a:t>8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endParaRPr lang="en-US" sz="2800" b="1">
              <a:latin typeface="Futura" pitchFamily="98" charset="0"/>
            </a:endParaRP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7D51C5A-CAF1-4B81-90E8-3AFE48B46312}" type="datetimeFigureOut">
              <a:rPr lang="en-US" smtClean="0"/>
              <a:pPr/>
              <a:t>3/18/2009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E59F0D7-D42A-489F-B838-93EC4D82F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C5A-CAF1-4B81-90E8-3AFE48B46312}" type="datetimeFigureOut">
              <a:rPr lang="en-US" smtClean="0"/>
              <a:pPr/>
              <a:t>3/18/2009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F0D7-D42A-489F-B838-93EC4D82F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C5A-CAF1-4B81-90E8-3AFE48B46312}" type="datetimeFigureOut">
              <a:rPr lang="en-US" smtClean="0"/>
              <a:pPr/>
              <a:t>3/18/2009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F0D7-D42A-489F-B838-93EC4D82F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7D51C5A-CAF1-4B81-90E8-3AFE48B46312}" type="datetimeFigureOut">
              <a:rPr lang="en-US" smtClean="0"/>
              <a:pPr/>
              <a:t>3/18/2009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F0D7-D42A-489F-B838-93EC4D82F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7D51C5A-CAF1-4B81-90E8-3AFE48B46312}" type="datetimeFigureOut">
              <a:rPr lang="en-US" smtClean="0"/>
              <a:pPr/>
              <a:t>3/18/2009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E59F0D7-D42A-489F-B838-93EC4D82FE8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7D51C5A-CAF1-4B81-90E8-3AFE48B46312}" type="datetimeFigureOut">
              <a:rPr lang="en-US" smtClean="0"/>
              <a:pPr/>
              <a:t>3/18/2009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E59F0D7-D42A-489F-B838-93EC4D82F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7D51C5A-CAF1-4B81-90E8-3AFE48B46312}" type="datetimeFigureOut">
              <a:rPr lang="en-US" smtClean="0"/>
              <a:pPr/>
              <a:t>3/18/2009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E59F0D7-D42A-489F-B838-93EC4D82F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C5A-CAF1-4B81-90E8-3AFE48B46312}" type="datetimeFigureOut">
              <a:rPr lang="en-US" smtClean="0"/>
              <a:pPr/>
              <a:t>3/18/2009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F0D7-D42A-489F-B838-93EC4D82F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7D51C5A-CAF1-4B81-90E8-3AFE48B46312}" type="datetimeFigureOut">
              <a:rPr lang="en-US" smtClean="0"/>
              <a:pPr/>
              <a:t>3/18/2009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E59F0D7-D42A-489F-B838-93EC4D82F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7D51C5A-CAF1-4B81-90E8-3AFE48B46312}" type="datetimeFigureOut">
              <a:rPr lang="en-US" smtClean="0"/>
              <a:pPr/>
              <a:t>3/18/2009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E59F0D7-D42A-489F-B838-93EC4D82F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7D51C5A-CAF1-4B81-90E8-3AFE48B46312}" type="datetimeFigureOut">
              <a:rPr lang="en-US" smtClean="0"/>
              <a:pPr/>
              <a:t>3/18/2009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E59F0D7-D42A-489F-B838-93EC4D82F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7D51C5A-CAF1-4B81-90E8-3AFE48B46312}" type="datetimeFigureOut">
              <a:rPr lang="en-US" smtClean="0"/>
              <a:pPr/>
              <a:t>3/18/2009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E59F0D7-D42A-489F-B838-93EC4D82F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Ethical Egoism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err="1" smtClean="0"/>
              <a:t>OctoMom</a:t>
            </a:r>
            <a:r>
              <a:rPr lang="en-US" sz="4000" dirty="0" smtClean="0"/>
              <a:t>….</a:t>
            </a:r>
            <a:endParaRPr lang="en-US" sz="4000" dirty="0"/>
          </a:p>
        </p:txBody>
      </p:sp>
      <p:pic>
        <p:nvPicPr>
          <p:cNvPr id="1026" name="Picture 2" descr="http://blog.parentsovernight.com/wp-content/uploads/2008/08/babies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130" b="130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Nadya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Suleman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33 years old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born in Fullerton, California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studied at Mt. San Antonio College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- employed at Metropolitan State Hospital 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mother to 14 children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 of which were born from 2001 – 2006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- currently all 8 of her </a:t>
            </a:r>
            <a:r>
              <a:rPr lang="en-US" dirty="0" err="1" smtClean="0"/>
              <a:t>octopletes</a:t>
            </a:r>
            <a:r>
              <a:rPr lang="en-US" dirty="0" smtClean="0"/>
              <a:t> are still alive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Divorced husband in 2001.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Little employment History.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Quit most recent job before having started having kids.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Received Bachelor Degree in child Development and was pursuing Masters until 2007.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381000"/>
            <a:ext cx="4025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Brief History</a:t>
            </a:r>
            <a:endParaRPr lang="en-US" sz="5400" b="1" u="sng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5">
                  <a:lumMod val="7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967388"/>
            <a:ext cx="2667000" cy="235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5940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10000"/>
              </a:lnSpc>
            </a:pPr>
            <a:r>
              <a:rPr lang="en-US" b="1" dirty="0" smtClean="0"/>
              <a:t>Offered $130,000 a month to consent to a reality show.</a:t>
            </a:r>
          </a:p>
          <a:p>
            <a:pPr>
              <a:lnSpc>
                <a:spcPct val="210000"/>
              </a:lnSpc>
            </a:pPr>
            <a:r>
              <a:rPr lang="en-US" b="1" dirty="0" smtClean="0"/>
              <a:t>Offered free aid from non-profit organization </a:t>
            </a:r>
            <a:r>
              <a:rPr lang="en-US" b="1" i="1" dirty="0" smtClean="0"/>
              <a:t>Angels in Waiting.</a:t>
            </a:r>
            <a:endParaRPr lang="en-US" b="1" dirty="0" smtClean="0"/>
          </a:p>
          <a:p>
            <a:pPr>
              <a:lnSpc>
                <a:spcPct val="210000"/>
              </a:lnSpc>
            </a:pPr>
            <a:r>
              <a:rPr lang="en-US" b="1" dirty="0" smtClean="0"/>
              <a:t>Offered $500 worth of clothes every month for a year by </a:t>
            </a:r>
            <a:r>
              <a:rPr lang="en-US" b="1" i="1" dirty="0" smtClean="0"/>
              <a:t>Custom Kingdom</a:t>
            </a:r>
            <a:r>
              <a:rPr lang="en-US" b="1" dirty="0" smtClean="0"/>
              <a:t> children's clothing line.</a:t>
            </a:r>
          </a:p>
          <a:p>
            <a:pPr>
              <a:lnSpc>
                <a:spcPct val="210000"/>
              </a:lnSpc>
            </a:pPr>
            <a:r>
              <a:rPr lang="en-US" b="1" dirty="0" smtClean="0"/>
              <a:t>Offered $1 Million, health care, and dental to be in pornographic series by </a:t>
            </a:r>
            <a:r>
              <a:rPr lang="en-US" b="1" i="1" dirty="0" smtClean="0"/>
              <a:t>Vivid Entertainment.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438400" y="304800"/>
            <a:ext cx="3995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Fiscal Facts</a:t>
            </a:r>
            <a:endParaRPr lang="en-US" sz="5400" b="1" u="sng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Associated With the </a:t>
            </a:r>
            <a:br>
              <a:rPr lang="en-US" dirty="0" smtClean="0"/>
            </a:br>
            <a:r>
              <a:rPr lang="en-US" dirty="0" err="1" smtClean="0"/>
              <a:t>Nadya</a:t>
            </a:r>
            <a:r>
              <a:rPr lang="en-US" dirty="0" smtClean="0"/>
              <a:t> </a:t>
            </a:r>
            <a:r>
              <a:rPr lang="en-US" dirty="0" err="1" smtClean="0"/>
              <a:t>Suleman</a:t>
            </a:r>
            <a:r>
              <a:rPr lang="en-US" dirty="0" smtClean="0"/>
              <a:t>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5562600" cy="4572000"/>
          </a:xfrm>
        </p:spPr>
        <p:txBody>
          <a:bodyPr/>
          <a:lstStyle/>
          <a:p>
            <a:r>
              <a:rPr lang="en-US" dirty="0" err="1" smtClean="0"/>
              <a:t>Nadya</a:t>
            </a:r>
            <a:r>
              <a:rPr lang="en-US" dirty="0" smtClean="0"/>
              <a:t> </a:t>
            </a:r>
            <a:r>
              <a:rPr lang="en-US" dirty="0" err="1" smtClean="0"/>
              <a:t>Suleman</a:t>
            </a:r>
            <a:endParaRPr lang="en-US" dirty="0" smtClean="0"/>
          </a:p>
          <a:p>
            <a:r>
              <a:rPr lang="en-US" dirty="0" smtClean="0"/>
              <a:t>David Solomon</a:t>
            </a:r>
          </a:p>
          <a:p>
            <a:r>
              <a:rPr lang="en-US" dirty="0" smtClean="0"/>
              <a:t>Edward and Angela </a:t>
            </a:r>
            <a:r>
              <a:rPr lang="en-US" dirty="0" err="1" smtClean="0"/>
              <a:t>Doud</a:t>
            </a:r>
            <a:endParaRPr lang="en-US" dirty="0" smtClean="0"/>
          </a:p>
          <a:p>
            <a:r>
              <a:rPr lang="en-US" dirty="0" smtClean="0"/>
              <a:t>Michael </a:t>
            </a:r>
            <a:r>
              <a:rPr lang="en-US" dirty="0" err="1" smtClean="0"/>
              <a:t>Kamrava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2209800"/>
            <a:ext cx="291968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001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Who created ethical egoism?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6546056" cy="430292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-Max </a:t>
            </a:r>
            <a:r>
              <a:rPr lang="en-US" sz="3200" b="1" dirty="0" err="1" smtClean="0">
                <a:solidFill>
                  <a:schemeClr val="tx1"/>
                </a:solidFill>
              </a:rPr>
              <a:t>Stirner</a:t>
            </a:r>
            <a:r>
              <a:rPr lang="en-US" sz="3200" b="1" dirty="0" smtClean="0">
                <a:solidFill>
                  <a:schemeClr val="tx1"/>
                </a:solidFill>
              </a:rPr>
              <a:t> was the first philosopher to call himself an egoist.</a:t>
            </a:r>
          </a:p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-Max </a:t>
            </a:r>
            <a:r>
              <a:rPr lang="en-US" sz="3200" b="1" dirty="0" err="1" smtClean="0">
                <a:solidFill>
                  <a:schemeClr val="tx1"/>
                </a:solidFill>
              </a:rPr>
              <a:t>Stirner</a:t>
            </a:r>
            <a:r>
              <a:rPr lang="en-US" sz="3200" b="1" dirty="0" smtClean="0">
                <a:solidFill>
                  <a:schemeClr val="tx1"/>
                </a:solidFill>
              </a:rPr>
              <a:t> wrote a book called </a:t>
            </a:r>
            <a:r>
              <a:rPr lang="en-US" sz="3200" b="1" u="sng" dirty="0" smtClean="0">
                <a:solidFill>
                  <a:schemeClr val="tx1"/>
                </a:solidFill>
              </a:rPr>
              <a:t>The Ego and His own.</a:t>
            </a:r>
          </a:p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-Attended meetings with famous philosophers such as Karl Marx</a:t>
            </a:r>
          </a:p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-Friedrich Nietzsche has also been given credit for being one of the creators of </a:t>
            </a:r>
            <a:r>
              <a:rPr lang="en-US" sz="3200" b="1" dirty="0" smtClean="0"/>
              <a:t>egoism</a:t>
            </a:r>
          </a:p>
          <a:p>
            <a:pPr algn="l"/>
            <a:endParaRPr lang="en-US" sz="3200" b="1" dirty="0" smtClean="0">
              <a:solidFill>
                <a:schemeClr val="tx1"/>
              </a:solidFill>
            </a:endParaRPr>
          </a:p>
          <a:p>
            <a:r>
              <a:rPr lang="en-US" sz="3200" b="1" dirty="0" smtClean="0">
                <a:latin typeface="Bradley Hand ITC" pitchFamily="66" charset="0"/>
              </a:rPr>
              <a:t>egoism</a:t>
            </a:r>
          </a:p>
          <a:p>
            <a:pPr algn="l"/>
            <a:endParaRPr lang="en-US" sz="3200" b="1" dirty="0" smtClean="0">
              <a:latin typeface="Bradley Hand ITC" pitchFamily="66" charset="0"/>
            </a:endParaRPr>
          </a:p>
          <a:p>
            <a:pPr algn="l"/>
            <a:endParaRPr lang="en-US" sz="3200" b="1" u="sng" dirty="0" smtClean="0">
              <a:latin typeface="Bradley Hand ITC" pitchFamily="66" charset="0"/>
            </a:endParaRPr>
          </a:p>
          <a:p>
            <a:pPr algn="l"/>
            <a:endParaRPr lang="en-US" sz="3200" b="1" u="sng" dirty="0" smtClean="0">
              <a:latin typeface="Bradley Hand ITC" pitchFamily="66" charset="0"/>
            </a:endParaRPr>
          </a:p>
          <a:p>
            <a:pPr algn="l"/>
            <a:endParaRPr lang="en-US" dirty="0"/>
          </a:p>
        </p:txBody>
      </p:sp>
      <p:pic>
        <p:nvPicPr>
          <p:cNvPr id="4" name="Picture 3" descr="Stirner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905000"/>
            <a:ext cx="1752600" cy="4516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08 -0.00486 L -0.20625 -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5562600" cy="611188"/>
          </a:xfrm>
        </p:spPr>
        <p:txBody>
          <a:bodyPr>
            <a:normAutofit fontScale="90000"/>
          </a:bodyPr>
          <a:lstStyle/>
          <a:p>
            <a:r>
              <a:rPr lang="en-US" sz="4000"/>
              <a:t>What is Ethical Egoism?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Ethical </a:t>
            </a:r>
            <a:r>
              <a:rPr lang="en-US" sz="2400" dirty="0" err="1"/>
              <a:t>egosim</a:t>
            </a:r>
            <a:r>
              <a:rPr lang="en-US" sz="2400" dirty="0"/>
              <a:t> is the idea the everyone should do whatever is in their self-interest but is not the same as psychological egoism which states that people can only act in their self-interest.</a:t>
            </a:r>
          </a:p>
          <a:p>
            <a:endParaRPr lang="en-US" sz="2400" dirty="0" smtClean="0"/>
          </a:p>
          <a:p>
            <a:r>
              <a:rPr lang="en-US" sz="2400" dirty="0" smtClean="0"/>
              <a:t>Ethical </a:t>
            </a:r>
            <a:r>
              <a:rPr lang="en-US" sz="2400" dirty="0"/>
              <a:t>egoism contradicts ethical altruism which states that people have a responsibility to help others.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533400" y="1600200"/>
            <a:ext cx="800100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Futura" pitchFamily="98" charset="0"/>
              </a:rPr>
              <a:t>Individual ethical egoist:</a:t>
            </a:r>
          </a:p>
          <a:p>
            <a:r>
              <a:rPr lang="en-US" sz="2800" dirty="0">
                <a:solidFill>
                  <a:srgbClr val="FFFFFF"/>
                </a:solidFill>
                <a:latin typeface="Futura" pitchFamily="98" charset="0"/>
              </a:rPr>
              <a:t>	A person should do what most benefits 		them.</a:t>
            </a:r>
          </a:p>
          <a:p>
            <a:r>
              <a:rPr lang="en-US" sz="3200" dirty="0">
                <a:solidFill>
                  <a:srgbClr val="FFFFFF"/>
                </a:solidFill>
                <a:latin typeface="Futura" pitchFamily="98" charset="0"/>
              </a:rPr>
              <a:t>Personal ethical egoist:</a:t>
            </a:r>
            <a:endParaRPr lang="en-US" sz="2800" dirty="0">
              <a:solidFill>
                <a:srgbClr val="FFFFFF"/>
              </a:solidFill>
              <a:latin typeface="Futura" pitchFamily="98" charset="0"/>
            </a:endParaRPr>
          </a:p>
          <a:p>
            <a:r>
              <a:rPr lang="en-US" sz="2800" dirty="0">
                <a:solidFill>
                  <a:srgbClr val="FFFFFF"/>
                </a:solidFill>
                <a:latin typeface="Futura" pitchFamily="98" charset="0"/>
              </a:rPr>
              <a:t>	A person should do what most benefits 		them, but not tell others what to do.</a:t>
            </a:r>
          </a:p>
          <a:p>
            <a:r>
              <a:rPr lang="en-US" sz="3200" dirty="0">
                <a:solidFill>
                  <a:srgbClr val="FFFFFF"/>
                </a:solidFill>
                <a:latin typeface="Futura" pitchFamily="98" charset="0"/>
              </a:rPr>
              <a:t>Universal ethical egoist:</a:t>
            </a:r>
            <a:endParaRPr lang="en-US" sz="2800" dirty="0">
              <a:solidFill>
                <a:srgbClr val="FFFFFF"/>
              </a:solidFill>
              <a:latin typeface="Futura" pitchFamily="98" charset="0"/>
            </a:endParaRPr>
          </a:p>
          <a:p>
            <a:r>
              <a:rPr lang="en-US" sz="2800" dirty="0">
                <a:solidFill>
                  <a:srgbClr val="FFFFFF"/>
                </a:solidFill>
                <a:latin typeface="Futura" pitchFamily="98" charset="0"/>
              </a:rPr>
              <a:t>	A person who thinks everyone should do 	whatever they want.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FFFF"/>
                </a:solidFill>
                <a:latin typeface="Futura" pitchFamily="98" charset="0"/>
                <a:ea typeface="ＭＳ Ｐゴシック" pitchFamily="98" charset="-128"/>
              </a:rPr>
              <a:t>Various Types </a:t>
            </a:r>
            <a:r>
              <a:rPr lang="en-US" sz="3600" b="1" dirty="0">
                <a:solidFill>
                  <a:srgbClr val="FFFFFF"/>
                </a:solidFill>
                <a:latin typeface="Futura" pitchFamily="98" charset="0"/>
                <a:ea typeface="ＭＳ Ｐゴシック" pitchFamily="98" charset="-128"/>
              </a:rPr>
              <a:t>of Ethical Egoism: Individual, Personal, and Universal</a:t>
            </a:r>
            <a:br>
              <a:rPr lang="en-US" sz="3600" b="1" dirty="0">
                <a:solidFill>
                  <a:srgbClr val="FFFFFF"/>
                </a:solidFill>
                <a:latin typeface="Futura" pitchFamily="98" charset="0"/>
                <a:ea typeface="ＭＳ Ｐゴシック" pitchFamily="98" charset="-128"/>
              </a:rPr>
            </a:br>
            <a:endParaRPr lang="en-US" sz="3600" b="1" dirty="0">
              <a:solidFill>
                <a:srgbClr val="FFFFFF"/>
              </a:solidFill>
              <a:latin typeface="Futura" pitchFamily="98" charset="0"/>
              <a:ea typeface="ＭＳ Ｐゴシック" pitchFamily="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Verdana" pitchFamily="34" charset="0"/>
              </a:rPr>
              <a:t>Where is </a:t>
            </a:r>
            <a:r>
              <a:rPr lang="en-US" sz="4400" dirty="0" err="1" smtClean="0">
                <a:latin typeface="Verdana" pitchFamily="34" charset="0"/>
              </a:rPr>
              <a:t>Egosim</a:t>
            </a:r>
            <a:r>
              <a:rPr lang="en-US" sz="4400" dirty="0" smtClean="0">
                <a:latin typeface="Verdana" pitchFamily="34" charset="0"/>
              </a:rPr>
              <a:t> Applied?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Verdana" pitchFamily="34" charset="0"/>
              </a:rPr>
              <a:t>All humans are a little Egotistic.</a:t>
            </a:r>
          </a:p>
          <a:p>
            <a:r>
              <a:rPr lang="en-US" sz="2800" dirty="0" smtClean="0">
                <a:latin typeface="Verdana" pitchFamily="34" charset="0"/>
              </a:rPr>
              <a:t>We are at school for our own self-interest.</a:t>
            </a:r>
          </a:p>
          <a:p>
            <a:r>
              <a:rPr lang="en-US" sz="2800" dirty="0" smtClean="0">
                <a:latin typeface="Verdana" pitchFamily="34" charset="0"/>
              </a:rPr>
              <a:t>Self interest for others as well.</a:t>
            </a:r>
          </a:p>
          <a:p>
            <a:pPr lvl="1"/>
            <a:r>
              <a:rPr lang="en-US" dirty="0" smtClean="0">
                <a:latin typeface="Verdana" pitchFamily="34" charset="0"/>
              </a:rPr>
              <a:t>Parents.</a:t>
            </a:r>
          </a:p>
          <a:p>
            <a:pPr lvl="1"/>
            <a:r>
              <a:rPr lang="en-US" dirty="0" smtClean="0">
                <a:latin typeface="Verdana" pitchFamily="34" charset="0"/>
              </a:rPr>
              <a:t>The School (Your welcome PSU).</a:t>
            </a:r>
          </a:p>
          <a:p>
            <a:pPr lvl="1"/>
            <a:r>
              <a:rPr lang="en-US" dirty="0" smtClean="0">
                <a:latin typeface="Verdana" pitchFamily="34" charset="0"/>
              </a:rPr>
              <a:t>Companies.</a:t>
            </a:r>
          </a:p>
          <a:p>
            <a:pPr lvl="1"/>
            <a:r>
              <a:rPr lang="en-US" dirty="0" smtClean="0">
                <a:latin typeface="Verdana" pitchFamily="34" charset="0"/>
              </a:rPr>
              <a:t>Society.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97</TotalTime>
  <Words>335</Words>
  <Application>Microsoft Office PowerPoint</Application>
  <PresentationFormat>On-screen Show (4:3)</PresentationFormat>
  <Paragraphs>57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Ethical Egoism</vt:lpstr>
      <vt:lpstr>Nadya Suleman</vt:lpstr>
      <vt:lpstr>Slide 3</vt:lpstr>
      <vt:lpstr>Slide 4</vt:lpstr>
      <vt:lpstr>People Associated With the  Nadya Suleman Case</vt:lpstr>
      <vt:lpstr>Who created ethical egoism?</vt:lpstr>
      <vt:lpstr>What is Ethical Egoism?</vt:lpstr>
      <vt:lpstr>Various Types of Ethical Egoism: Individual, Personal, and Universal </vt:lpstr>
      <vt:lpstr>Where is Egosim Applied?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History</dc:title>
  <dc:creator>Franklin Manor</dc:creator>
  <cp:lastModifiedBy>Franklin Manor</cp:lastModifiedBy>
  <cp:revision>13</cp:revision>
  <dcterms:created xsi:type="dcterms:W3CDTF">2009-03-15T04:09:44Z</dcterms:created>
  <dcterms:modified xsi:type="dcterms:W3CDTF">2009-03-18T22:44:01Z</dcterms:modified>
</cp:coreProperties>
</file>