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348" y="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A833-9053-457E-AA23-48D310178C5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6350-CBBA-43D8-96B7-9A3458B6F2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5562600" cy="807720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module Crib09 where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and assignment is one way of creating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and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usimg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mutable variables in Haskell. They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are restricted to use in the IO monad.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These imports are necessary to use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refereces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and assignment in the IO monad.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Data.IORef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newIORef,readIORef,writeIORef,IORef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System.IO.Unsafe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unsafePerformIO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Using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IORefs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as global flags or counters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creating a Global reference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unsafePerformIO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an operation that access the reference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next =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do { n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count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writeIORef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count (n+1)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; return (n+1)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 Using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IORefs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locally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fact n =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; let loop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do { m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writeIORef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(m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; if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&gt;= n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then return ()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else loop (i+1)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; loop 1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readIORef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90600" y="7924800"/>
            <a:ext cx="2438400" cy="685800"/>
          </a:xfrm>
          <a:prstGeom prst="wedgeRoundRectCallout">
            <a:avLst>
              <a:gd name="adj1" fmla="val -51778"/>
              <a:gd name="adj2" fmla="val -75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Create and initialize, call the loop, then read the answer from the reference.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733800" y="4724400"/>
            <a:ext cx="2438400" cy="838200"/>
          </a:xfrm>
          <a:prstGeom prst="wedgeRoundRectCallout">
            <a:avLst>
              <a:gd name="adj1" fmla="val -72871"/>
              <a:gd name="adj2" fmla="val -6590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Note that to use the value stored in an </a:t>
            </a:r>
            <a:r>
              <a:rPr lang="en-US" sz="1200" dirty="0" err="1" smtClean="0">
                <a:solidFill>
                  <a:schemeClr val="tx1"/>
                </a:solidFill>
              </a:rPr>
              <a:t>IORef</a:t>
            </a:r>
            <a:r>
              <a:rPr lang="en-US" sz="1200" dirty="0" smtClean="0">
                <a:solidFill>
                  <a:schemeClr val="tx1"/>
                </a:solidFill>
              </a:rPr>
              <a:t> one must read it. Assignment is done using </a:t>
            </a:r>
            <a:r>
              <a:rPr lang="en-US" sz="1200" dirty="0" err="1" smtClean="0">
                <a:solidFill>
                  <a:schemeClr val="tx1"/>
                </a:solidFill>
              </a:rPr>
              <a:t>writeIORef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09600" y="3429000"/>
            <a:ext cx="2590800" cy="457200"/>
          </a:xfrm>
          <a:prstGeom prst="wedgeRoundRectCallout">
            <a:avLst>
              <a:gd name="adj1" fmla="val 21154"/>
              <a:gd name="adj2" fmla="val -10577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Unsafe, but generally accepted for top level global references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343400" y="6934200"/>
            <a:ext cx="2438400" cy="1219200"/>
          </a:xfrm>
          <a:prstGeom prst="wedgeRoundRectCallout">
            <a:avLst>
              <a:gd name="adj1" fmla="val -58028"/>
              <a:gd name="adj2" fmla="val -8263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Each time around the loop, we read then update the reference.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There are much better ways to do this, but it illustrates the use of references.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242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sheard</dc:creator>
  <cp:lastModifiedBy>sheard</cp:lastModifiedBy>
  <cp:revision>13</cp:revision>
  <dcterms:created xsi:type="dcterms:W3CDTF">2014-01-14T19:28:45Z</dcterms:created>
  <dcterms:modified xsi:type="dcterms:W3CDTF">2014-01-16T00:55:25Z</dcterms:modified>
</cp:coreProperties>
</file>