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-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52D8-1AF9-4156-A07E-657ED8FB3F0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6490-97D1-41F1-9088-FD7B2F190D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Exercise 0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eclarative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Prolog, SQL, Perl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ML, Lisp, SQL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C, </a:t>
            </a:r>
            <a:r>
              <a:rPr lang="en-US" dirty="0" err="1" smtClean="0"/>
              <a:t>Java,Smalltalk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C#, Haskell, Spreadsheets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C++, Eiffel, Small talk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83114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Which set(s) above are considered functional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Which set(s) above are considered OO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Which set(s) above are considered imperative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List reasons to study Programming Languages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Place these in the order they are usually performed</a:t>
            </a:r>
          </a:p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inprovement</a:t>
            </a:r>
            <a:endParaRPr lang="en-US" dirty="0" smtClean="0"/>
          </a:p>
          <a:p>
            <a:r>
              <a:rPr lang="en-US" dirty="0" smtClean="0"/>
              <a:t>Parsing</a:t>
            </a:r>
          </a:p>
          <a:p>
            <a:r>
              <a:rPr lang="en-US" dirty="0" smtClean="0"/>
              <a:t>Typing</a:t>
            </a:r>
            <a:endParaRPr lang="en-US" dirty="0"/>
          </a:p>
          <a:p>
            <a:r>
              <a:rPr lang="en-US" dirty="0" smtClean="0"/>
              <a:t>Lexical Analysis</a:t>
            </a:r>
          </a:p>
          <a:p>
            <a:r>
              <a:rPr lang="en-US" dirty="0" smtClean="0"/>
              <a:t>Semantic analysis</a:t>
            </a:r>
          </a:p>
          <a:p>
            <a:r>
              <a:rPr lang="en-US" dirty="0" smtClean="0"/>
              <a:t>Target code generation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Which phase of compiling makes use of regular expressions</a:t>
            </a:r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 err="1" smtClean="0"/>
              <a:t>inprovement</a:t>
            </a:r>
            <a:endParaRPr lang="en-US" dirty="0" smtClean="0"/>
          </a:p>
          <a:p>
            <a:r>
              <a:rPr lang="en-US" dirty="0" smtClean="0"/>
              <a:t>Parsing</a:t>
            </a:r>
          </a:p>
          <a:p>
            <a:r>
              <a:rPr lang="en-US" dirty="0" smtClean="0"/>
              <a:t>Typing</a:t>
            </a:r>
          </a:p>
          <a:p>
            <a:r>
              <a:rPr lang="en-US" dirty="0" smtClean="0"/>
              <a:t>Lexical Analysis</a:t>
            </a:r>
          </a:p>
          <a:p>
            <a:r>
              <a:rPr lang="en-US" dirty="0" smtClean="0"/>
              <a:t>Semantic analysis</a:t>
            </a:r>
          </a:p>
          <a:p>
            <a:r>
              <a:rPr lang="en-US" dirty="0" smtClean="0"/>
              <a:t>Target code generation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infinitely many grammars for every context free grammar</a:t>
            </a:r>
          </a:p>
          <a:p>
            <a:endParaRPr lang="en-US" dirty="0" smtClean="0"/>
          </a:p>
          <a:p>
            <a:r>
              <a:rPr lang="en-US" dirty="0" smtClean="0"/>
              <a:t>Ambiguity is a property of a 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Interpreted, compiled, byte-coded</a:t>
            </a:r>
          </a:p>
          <a:p>
            <a:endParaRPr lang="en-US" dirty="0"/>
          </a:p>
          <a:p>
            <a:r>
              <a:rPr lang="en-US" dirty="0" smtClean="0"/>
              <a:t>Order these by the amount of time they take</a:t>
            </a:r>
          </a:p>
          <a:p>
            <a:pPr lvl="1"/>
            <a:r>
              <a:rPr lang="en-US" dirty="0" smtClean="0"/>
              <a:t>When processing the program</a:t>
            </a:r>
          </a:p>
          <a:p>
            <a:pPr lvl="1"/>
            <a:r>
              <a:rPr lang="en-US" dirty="0" smtClean="0"/>
              <a:t>When executing the program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146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Reading Exercise 0 Discussion</vt:lpstr>
      <vt:lpstr>Imperative vs Declarative</vt:lpstr>
      <vt:lpstr>List reasons to study Programming Languages</vt:lpstr>
      <vt:lpstr>Bootstrapping</vt:lpstr>
      <vt:lpstr>Phases</vt:lpstr>
      <vt:lpstr>Regular expressions</vt:lpstr>
      <vt:lpstr>True or false</vt:lpstr>
      <vt:lpstr>Language implementations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Exercise 0 Discussion</dc:title>
  <dc:creator>sheard</dc:creator>
  <cp:lastModifiedBy>sheard</cp:lastModifiedBy>
  <cp:revision>6</cp:revision>
  <dcterms:created xsi:type="dcterms:W3CDTF">2015-01-08T00:13:54Z</dcterms:created>
  <dcterms:modified xsi:type="dcterms:W3CDTF">2015-01-08T00:39:24Z</dcterms:modified>
</cp:coreProperties>
</file>