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-7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F517-1685-4C7E-BA7D-AF0B5AA66ECF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8E6-77F9-448A-AA12-084423A36C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F517-1685-4C7E-BA7D-AF0B5AA66ECF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8E6-77F9-448A-AA12-084423A36C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F517-1685-4C7E-BA7D-AF0B5AA66ECF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8E6-77F9-448A-AA12-084423A36C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F517-1685-4C7E-BA7D-AF0B5AA66ECF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8E6-77F9-448A-AA12-084423A36C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F517-1685-4C7E-BA7D-AF0B5AA66ECF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8E6-77F9-448A-AA12-084423A36C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F517-1685-4C7E-BA7D-AF0B5AA66ECF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8E6-77F9-448A-AA12-084423A36C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F517-1685-4C7E-BA7D-AF0B5AA66ECF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8E6-77F9-448A-AA12-084423A36C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F517-1685-4C7E-BA7D-AF0B5AA66ECF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8E6-77F9-448A-AA12-084423A36C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F517-1685-4C7E-BA7D-AF0B5AA66ECF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8E6-77F9-448A-AA12-084423A36C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F517-1685-4C7E-BA7D-AF0B5AA66ECF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8E6-77F9-448A-AA12-084423A36C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F517-1685-4C7E-BA7D-AF0B5AA66ECF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8E6-77F9-448A-AA12-084423A36C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AF517-1685-4C7E-BA7D-AF0B5AA66ECF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F8E6-77F9-448A-AA12-084423A36C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Pages 111 - 148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small groups</a:t>
            </a:r>
          </a:p>
          <a:p>
            <a:r>
              <a:rPr lang="en-US" dirty="0" smtClean="0"/>
              <a:t>Don’t look at the text or your notes</a:t>
            </a:r>
          </a:p>
          <a:p>
            <a:endParaRPr lang="en-US" dirty="0" smtClean="0"/>
          </a:p>
          <a:p>
            <a:r>
              <a:rPr lang="en-US" dirty="0" smtClean="0"/>
              <a:t>Why are recursive bindings problematic?</a:t>
            </a:r>
          </a:p>
          <a:p>
            <a:endParaRPr lang="en-US" dirty="0"/>
          </a:p>
          <a:p>
            <a:r>
              <a:rPr lang="en-US" dirty="0" smtClean="0"/>
              <a:t>Suggest two methods to solve the problem that you have read about.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small groups</a:t>
            </a:r>
          </a:p>
          <a:p>
            <a:r>
              <a:rPr lang="en-US" dirty="0" smtClean="0"/>
              <a:t>Don’t look at the text or your notes</a:t>
            </a:r>
          </a:p>
          <a:p>
            <a:endParaRPr lang="en-US" dirty="0" smtClean="0"/>
          </a:p>
          <a:p>
            <a:r>
              <a:rPr lang="en-US" dirty="0" smtClean="0"/>
              <a:t>What is overloading?</a:t>
            </a:r>
          </a:p>
          <a:p>
            <a:r>
              <a:rPr lang="en-US" dirty="0" smtClean="0"/>
              <a:t>How is it resolved?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small groups</a:t>
            </a:r>
          </a:p>
          <a:p>
            <a:r>
              <a:rPr lang="en-US" dirty="0" smtClean="0"/>
              <a:t>Don’t look at the text or your notes</a:t>
            </a:r>
          </a:p>
          <a:p>
            <a:r>
              <a:rPr lang="en-US" dirty="0" smtClean="0"/>
              <a:t>List as many binding times as you can recall</a:t>
            </a:r>
          </a:p>
          <a:p>
            <a:pPr lvl="1"/>
            <a:r>
              <a:rPr lang="en-US" dirty="0" smtClean="0"/>
              <a:t>For each time list what is usually bound at that time.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small groups</a:t>
            </a:r>
          </a:p>
          <a:p>
            <a:r>
              <a:rPr lang="en-US" dirty="0" smtClean="0"/>
              <a:t>Don’t look at the text or your notes</a:t>
            </a:r>
          </a:p>
          <a:p>
            <a:r>
              <a:rPr lang="en-US" dirty="0" smtClean="0"/>
              <a:t>List as many allocation methods as you can recall</a:t>
            </a:r>
          </a:p>
          <a:p>
            <a:pPr lvl="1"/>
            <a:r>
              <a:rPr lang="en-US" dirty="0" smtClean="0"/>
              <a:t>For each method list a language and a feature from that language that uses that allocation method.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small groups</a:t>
            </a:r>
          </a:p>
          <a:p>
            <a:r>
              <a:rPr lang="en-US" dirty="0" smtClean="0"/>
              <a:t>Don’t look at the text or your notes</a:t>
            </a:r>
          </a:p>
          <a:p>
            <a:r>
              <a:rPr lang="en-US" dirty="0" smtClean="0"/>
              <a:t>Write a definition of the word  “scope”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the E3 program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(global x 99)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fun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 f (y) (+ y x))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(global x 12)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(global y (@ f 5))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fun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 f (z) (* z 13))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(global z (@ f 5))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(global 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pair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 4 5))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value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“z”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functions</a:t>
            </a:r>
            <a:r>
              <a:rPr lang="es-ES" dirty="0" smtClean="0"/>
              <a:t> are </a:t>
            </a:r>
            <a:r>
              <a:rPr lang="es-ES" dirty="0" err="1" smtClean="0"/>
              <a:t>statically</a:t>
            </a:r>
            <a:r>
              <a:rPr lang="es-ES" dirty="0" smtClean="0"/>
              <a:t> </a:t>
            </a:r>
            <a:r>
              <a:rPr lang="es-ES" dirty="0" err="1" smtClean="0"/>
              <a:t>scoped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the E3 program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(global x 99)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fun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 f (y) (+ y x))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(global x 12)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(global y (@ f 5))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fun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 f (z) (* z 13))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(global z (@ f 5))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(global 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pair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 4 5))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value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“z”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functions</a:t>
            </a:r>
            <a:r>
              <a:rPr lang="es-ES" dirty="0" smtClean="0"/>
              <a:t> are </a:t>
            </a:r>
            <a:r>
              <a:rPr lang="es-ES" dirty="0" err="1" smtClean="0"/>
              <a:t>dynamically</a:t>
            </a:r>
            <a:r>
              <a:rPr lang="es-ES" dirty="0" smtClean="0"/>
              <a:t>  </a:t>
            </a:r>
            <a:r>
              <a:rPr lang="es-ES" dirty="0" err="1" smtClean="0"/>
              <a:t>scoped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E3 program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(global x 99)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fun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 f (y) (+ y x))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(global x 12)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(global y (@ f 5))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fun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 f (z) (* z 13))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(global z (@ f 5))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(global 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pair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 4 5))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value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“y”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globals</a:t>
            </a:r>
            <a:r>
              <a:rPr lang="es-ES" dirty="0" smtClean="0"/>
              <a:t> are </a:t>
            </a:r>
            <a:r>
              <a:rPr lang="es-ES" dirty="0" err="1" smtClean="0"/>
              <a:t>statically</a:t>
            </a:r>
            <a:r>
              <a:rPr lang="es-ES" dirty="0" smtClean="0"/>
              <a:t> </a:t>
            </a:r>
            <a:r>
              <a:rPr lang="es-ES" dirty="0" err="1" smtClean="0"/>
              <a:t>scoped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the E3 program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(global x 99)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fun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 f (y) (+ y x))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(global x 12)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(global y (@ f 5))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fun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 f (z) (* z 13))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(global z (@ f 5))</a:t>
            </a:r>
          </a:p>
          <a:p>
            <a:pPr>
              <a:buNone/>
            </a:pP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(global 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pair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 4 5))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value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“y”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globals</a:t>
            </a:r>
            <a:r>
              <a:rPr lang="es-ES" dirty="0" smtClean="0"/>
              <a:t> are </a:t>
            </a:r>
            <a:r>
              <a:rPr lang="es-ES" dirty="0" err="1" smtClean="0"/>
              <a:t>dynamically</a:t>
            </a:r>
            <a:r>
              <a:rPr lang="es-ES" dirty="0" smtClean="0"/>
              <a:t> </a:t>
            </a:r>
            <a:r>
              <a:rPr lang="es-ES" dirty="0" err="1" smtClean="0"/>
              <a:t>scoped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small groups</a:t>
            </a:r>
          </a:p>
          <a:p>
            <a:r>
              <a:rPr lang="en-US" dirty="0" smtClean="0"/>
              <a:t>Don’t look at the text or your notes</a:t>
            </a:r>
          </a:p>
          <a:p>
            <a:r>
              <a:rPr lang="en-US" dirty="0" smtClean="0"/>
              <a:t>Suggest a method to implement nested static scoping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455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Chapter 3 Discussion</vt:lpstr>
      <vt:lpstr>Binding times</vt:lpstr>
      <vt:lpstr>Allocation methods</vt:lpstr>
      <vt:lpstr>Scoping rules</vt:lpstr>
      <vt:lpstr>Scope</vt:lpstr>
      <vt:lpstr>Scope</vt:lpstr>
      <vt:lpstr>Scope</vt:lpstr>
      <vt:lpstr>Scope</vt:lpstr>
      <vt:lpstr>Nested scopes</vt:lpstr>
      <vt:lpstr>Recursive bindings</vt:lpstr>
      <vt:lpstr>Overloading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Discussion</dc:title>
  <dc:creator>sheard</dc:creator>
  <cp:lastModifiedBy>sheard</cp:lastModifiedBy>
  <cp:revision>14</cp:revision>
  <dcterms:created xsi:type="dcterms:W3CDTF">2014-01-21T18:52:36Z</dcterms:created>
  <dcterms:modified xsi:type="dcterms:W3CDTF">2014-01-21T19:13:31Z</dcterms:modified>
</cp:coreProperties>
</file>