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24CE-B757-4805-95E8-199B6250478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98E7-451D-49A7-A262-9F383712B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8.1-8.3 and 8.5 </a:t>
            </a:r>
          </a:p>
          <a:p>
            <a:r>
              <a:rPr lang="en-US" dirty="0" smtClean="0"/>
              <a:t>(pp 383-408 and 417-425)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List as many parameter passing mechanisms as you can recall.</a:t>
            </a:r>
          </a:p>
          <a:p>
            <a:pPr lvl="1"/>
            <a:r>
              <a:rPr lang="en-US" dirty="0" smtClean="0"/>
              <a:t>For each mechanism list a feature it enables or a benefit it supplies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E3 program passes parameters by value.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 (global x 5)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(global y 2)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f (x y) (local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   (block (:= x y)(:= y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)))))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(f x y)</a:t>
            </a:r>
          </a:p>
          <a:p>
            <a:r>
              <a:rPr lang="es-ES" dirty="0" smtClean="0"/>
              <a:t>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end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r>
              <a:rPr lang="es-ES" dirty="0" smtClean="0"/>
              <a:t>? </a:t>
            </a:r>
            <a:r>
              <a:rPr lang="es-ES" dirty="0" err="1" smtClean="0"/>
              <a:t>choose</a:t>
            </a:r>
            <a:r>
              <a:rPr lang="es-ES" dirty="0" smtClean="0"/>
              <a:t>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X has </a:t>
            </a:r>
            <a:r>
              <a:rPr lang="es-ES" dirty="0" err="1" smtClean="0"/>
              <a:t>value</a:t>
            </a:r>
            <a:r>
              <a:rPr lang="es-ES" dirty="0" smtClean="0"/>
              <a:t> 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Y has </a:t>
            </a:r>
            <a:r>
              <a:rPr lang="es-ES" dirty="0" err="1" smtClean="0"/>
              <a:t>value</a:t>
            </a:r>
            <a:r>
              <a:rPr lang="es-ES" dirty="0" smtClean="0"/>
              <a:t> 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Y has </a:t>
            </a:r>
            <a:r>
              <a:rPr lang="es-ES" dirty="0" err="1" smtClean="0"/>
              <a:t>value</a:t>
            </a:r>
            <a:r>
              <a:rPr lang="es-ES" dirty="0" smtClean="0"/>
              <a:t> 0</a:t>
            </a:r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E3 program passes parameters by reference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 (global x 5)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(global y 2)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f (a b) (local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   (block(:= x y)(:= y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)))))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(f x y)</a:t>
            </a:r>
          </a:p>
          <a:p>
            <a:r>
              <a:rPr lang="es-ES" dirty="0" smtClean="0"/>
              <a:t>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end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r>
              <a:rPr lang="es-ES" dirty="0" smtClean="0"/>
              <a:t>? </a:t>
            </a:r>
            <a:r>
              <a:rPr lang="es-ES" dirty="0" err="1" smtClean="0"/>
              <a:t>choose</a:t>
            </a:r>
            <a:r>
              <a:rPr lang="es-ES" dirty="0" smtClean="0"/>
              <a:t>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X has </a:t>
            </a:r>
            <a:r>
              <a:rPr lang="es-ES" dirty="0" err="1" smtClean="0"/>
              <a:t>value</a:t>
            </a:r>
            <a:r>
              <a:rPr lang="es-ES" dirty="0" smtClean="0"/>
              <a:t> 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Y has </a:t>
            </a:r>
            <a:r>
              <a:rPr lang="es-ES" dirty="0" err="1" smtClean="0"/>
              <a:t>value</a:t>
            </a:r>
            <a:r>
              <a:rPr lang="es-ES" dirty="0" smtClean="0"/>
              <a:t> 2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value-return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E3 program passes parameters by value return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 (global x 5)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(global y 9)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f (a b c)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(block(:= a 1) (:= b 2))) 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(:= y (f x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y))</a:t>
            </a:r>
          </a:p>
          <a:p>
            <a:r>
              <a:rPr lang="es-ES" dirty="0" smtClean="0"/>
              <a:t>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end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r>
              <a:rPr lang="es-ES" dirty="0" smtClean="0"/>
              <a:t>? </a:t>
            </a:r>
            <a:r>
              <a:rPr lang="es-ES" dirty="0" err="1" smtClean="0"/>
              <a:t>choose</a:t>
            </a:r>
            <a:r>
              <a:rPr lang="es-ES" dirty="0" smtClean="0"/>
              <a:t>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X has </a:t>
            </a:r>
            <a:r>
              <a:rPr lang="es-ES" dirty="0" err="1" smtClean="0"/>
              <a:t>value</a:t>
            </a:r>
            <a:r>
              <a:rPr lang="es-ES" dirty="0" smtClean="0"/>
              <a:t>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Y has </a:t>
            </a:r>
            <a:r>
              <a:rPr lang="es-ES" dirty="0" err="1" smtClean="0"/>
              <a:t>value</a:t>
            </a:r>
            <a:r>
              <a:rPr lang="es-ES" dirty="0" smtClean="0"/>
              <a:t> 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dirty="0" smtClean="0"/>
              <a:t>Y has </a:t>
            </a:r>
            <a:r>
              <a:rPr lang="es-ES" dirty="0" err="1" smtClean="0"/>
              <a:t>value</a:t>
            </a:r>
            <a:r>
              <a:rPr lang="es-ES" dirty="0" smtClean="0"/>
              <a:t> 9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and 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What’s the difference between In</a:t>
            </a:r>
            <a:r>
              <a:rPr lang="en-US" smtClean="0"/>
              <a:t>, out, CBV, and CBR?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304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8 Discussion</vt:lpstr>
      <vt:lpstr>Parameter passing mechanisms</vt:lpstr>
      <vt:lpstr>Call by value</vt:lpstr>
      <vt:lpstr>Call by reference</vt:lpstr>
      <vt:lpstr>Call by value-return</vt:lpstr>
      <vt:lpstr>In and Out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11</cp:revision>
  <dcterms:created xsi:type="dcterms:W3CDTF">2014-01-28T21:16:36Z</dcterms:created>
  <dcterms:modified xsi:type="dcterms:W3CDTF">2014-01-29T01:00:05Z</dcterms:modified>
</cp:coreProperties>
</file>