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83525" y="-969700"/>
            <a:ext cx="8520600" cy="6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sklearn.linear_model </a:t>
            </a:r>
            <a:r>
              <a:rPr lang="en" sz="20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  Ridge, Lasso -&gt; L2, L1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Sklearn.metrics import confusion_matrix, ConfusionMatrixDisplay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TP, FP, FN, TN????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Decision threshold?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 fpr, tpr, thresholds = metrics.roc_curve(y_true, y_pred,pos_label=</a:t>
            </a:r>
            <a:r>
              <a:rPr lang="en" sz="2000">
                <a:solidFill>
                  <a:srgbClr val="098156"/>
                </a:solidFill>
                <a:highlight>
                  <a:srgbClr val="FFFFFE"/>
                </a:highlight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);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auc = roc_auc_score(y_true, y_proba)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  disp = RocCurveDisplay.from_predictions(y_true,y_pred,pos_label=</a:t>
            </a:r>
            <a:r>
              <a:rPr lang="en" sz="2000">
                <a:solidFill>
                  <a:srgbClr val="098156"/>
                </a:solidFill>
                <a:highlight>
                  <a:srgbClr val="FFFFFE"/>
                </a:highlight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class_names = [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‘</a:t>
            </a:r>
            <a:r>
              <a:rPr lang="en" sz="2000">
                <a:solidFill>
                  <a:srgbClr val="A31515"/>
                </a:solidFill>
                <a:highlight>
                  <a:srgbClr val="FFFFFE"/>
                </a:highlight>
              </a:rPr>
              <a:t>Abnormal’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, </a:t>
            </a:r>
            <a:r>
              <a:rPr lang="en" sz="2000">
                <a:solidFill>
                  <a:srgbClr val="A31515"/>
                </a:solidFill>
                <a:highlight>
                  <a:srgbClr val="FFFFFE"/>
                </a:highlight>
              </a:rPr>
              <a:t>'Normal'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]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  cm=confusion_matrix(y_true, y_pred)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  cm_df = pd.DataFrame(cm, index=class_names, columns=class_names)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  cmd = ConfusionMatrixDisplay(cm, display_labels=[</a:t>
            </a:r>
            <a:r>
              <a:rPr lang="en" sz="2000">
                <a:solidFill>
                  <a:srgbClr val="A31515"/>
                </a:solidFill>
                <a:highlight>
                  <a:srgbClr val="FFFFFE"/>
                </a:highlight>
              </a:rPr>
              <a:t>'Abnormal'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, </a:t>
            </a:r>
            <a:r>
              <a:rPr lang="en" sz="2000">
                <a:solidFill>
                  <a:srgbClr val="A31515"/>
                </a:solidFill>
                <a:highlight>
                  <a:srgbClr val="FFFFFE"/>
                </a:highlight>
              </a:rPr>
              <a:t>'Normal'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])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</a:rPr>
              <a:t>  cmd.plot()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000"/>
          </a:p>
        </p:txBody>
      </p:sp>
      <p:sp>
        <p:nvSpPr>
          <p:cNvPr id="55" name="Google Shape;55;p13"/>
          <p:cNvSpPr txBox="1"/>
          <p:nvPr/>
        </p:nvSpPr>
        <p:spPr>
          <a:xfrm>
            <a:off x="611150" y="4877825"/>
            <a:ext cx="7556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Recall describes how large a proportion of the positive data points are correctly predicted as positive. A high recall (close to 1) is good, and a low recall (close to 0) indicates a problem with many false negatives. Precision describes what the ratio of true positive points are among the ones predicted as positive. A high precision (close to 1) is good, and a low precision (close to 0) indicates a problem with many false positives.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5" y="4102130"/>
            <a:ext cx="5851000" cy="8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