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2997b25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2997b25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2997b25f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2997b25f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493675"/>
            <a:ext cx="83139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sklearn.model_selection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cross_val_score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Split the data into X and y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data.iloc[:, :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 = data.iloc[:, 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Create a decision tree classifier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dtc = DecisionTreeClassifier(max_depth=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Perform 10-fold cross validation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scores = cross_val_score(dtc, X, y, cv=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Calculate the mean and standard deviation of the cross-validation error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mean_error = 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- np.mean(scores)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std_error = np.std(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- scores, ddof=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"Mean cross-validation error: 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{mean_error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:.4f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"Standard deviation of cross-validation error: 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{std_error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:.4f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0"/>
            <a:ext cx="8679000" cy="11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sklearn.tree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DecisionTreeClassifier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sklearn.model_selection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train_test_split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sklearn.metrics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accuracy_score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Load the dataset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data = pd.read_csv(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"w3classif.csv"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names=[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"X1"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"X2"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"Y"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train_test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test_size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Split into features and target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X = data.drop(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"Y"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axis=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y = data[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"Y"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Split into 70:30 train-test split. This function also shuffles.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X_train, X_test, y_train, y_test = train_test_split(X, y, test_size=test_size)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Create the decision tree classifier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clf = DecisionTreeClassifier(max_depth=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random_state=i)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Fit the model on the training data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clf.fit(X_train, y_train)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Make predictions on the training and test data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y_pred_train = clf.predict(X_train)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y_pred_test = clf.predict(X_test)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Calculate the training and test loss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train_loss = 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- accuracy_score(y_train, y_pred_train)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test_loss = 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- accuracy_score(y_test, y_pred_test)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(X_train, y_train), (X_test, y_test), train_loss, test_loss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train_test_m_times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test_size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Create empty lists to store the results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train_sets = []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test_sets = []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train_losses = []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test_losses = []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(m):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train, test, train_loss, test_loss = train_test(data, test_size)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Append the results to the lists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train_sets.append(train)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test_sets.append(test)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train_losses.append(train_loss)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test_losses.append(test_loss)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train_sets, test_sets, train_losses, test_losses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train_sets, test_sets, train_losses, test_losses = train_test_m_times(data, </a:t>
            </a:r>
            <a:r>
              <a:rPr lang="en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