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4" r:id="rId18"/>
    <p:sldId id="273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78" r:id="rId28"/>
    <p:sldId id="27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79015" autoAdjust="0"/>
  </p:normalViewPr>
  <p:slideViewPr>
    <p:cSldViewPr snapToGrid="0">
      <p:cViewPr varScale="1">
        <p:scale>
          <a:sx n="58" d="100"/>
          <a:sy n="58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lực.</a:t>
            </a:r>
            <a:endParaRPr lang="en-US" dirty="0" smtClean="0"/>
          </a:p>
          <a:p>
            <a:r>
              <a:rPr lang="en-US" dirty="0" smtClean="0"/>
              <a:t>Web service +SMS</a:t>
            </a:r>
          </a:p>
          <a:p>
            <a:r>
              <a:rPr lang="en-US" dirty="0" err="1" smtClean="0"/>
              <a:t>Tren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02-05-2018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301994"/>
            <a:ext cx="4493868" cy="53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 b="12242"/>
          <a:stretch/>
        </p:blipFill>
        <p:spPr>
          <a:xfrm>
            <a:off x="352697" y="1134402"/>
            <a:ext cx="9306692" cy="56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4856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2059" y="193046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2252" y="1761457"/>
            <a:ext cx="18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89" y="1750482"/>
            <a:ext cx="955738" cy="955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5866" y="6008187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978" y="3980068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52911" y="3938104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2940" y="5963091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95" y="1493627"/>
            <a:ext cx="869795" cy="8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56" y="2347709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" y="2363421"/>
            <a:ext cx="1611180" cy="174584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12" idx="1"/>
          </p:cNvCxnSpPr>
          <p:nvPr/>
        </p:nvCxnSpPr>
        <p:spPr>
          <a:xfrm>
            <a:off x="6448966" y="3236341"/>
            <a:ext cx="140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7852768" y="2761231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17" y="1409582"/>
            <a:ext cx="953839" cy="9538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51886" y="4056307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2755" y="3771353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7" idx="3"/>
            <a:endCxn id="6" idx="1"/>
          </p:cNvCxnSpPr>
          <p:nvPr/>
        </p:nvCxnSpPr>
        <p:spPr>
          <a:xfrm flipV="1">
            <a:off x="2767430" y="3236341"/>
            <a:ext cx="1816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94" y="29971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571" y="223573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1223" y="6308326"/>
            <a:ext cx="1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3334" y="6308326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39504" y="6299660"/>
            <a:ext cx="175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070" y="29971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" y="2508874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3868784" y="826774"/>
            <a:ext cx="6057093" cy="53016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23433" y="3217275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4424855" cy="308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 smtClean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Easy to extend and upgrade function of the system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421" y="2090982"/>
            <a:ext cx="4056993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Always have a team to maintain the operation of the </a:t>
            </a: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train 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staff how to use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326" y="1039307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3720" y="1000118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2821</TotalTime>
  <Words>313</Words>
  <Application>Microsoft Office PowerPoint</Application>
  <PresentationFormat>Widescreen</PresentationFormat>
  <Paragraphs>102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2018-04-08T02:57:43Z</dcterms:created>
  <dcterms:modified xsi:type="dcterms:W3CDTF">2018-05-02T18:35:04Z</dcterms:modified>
</cp:coreProperties>
</file>