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83" r:id="rId11"/>
    <p:sldId id="284" r:id="rId12"/>
    <p:sldId id="269" r:id="rId13"/>
    <p:sldId id="265" r:id="rId14"/>
    <p:sldId id="270" r:id="rId15"/>
    <p:sldId id="266" r:id="rId16"/>
    <p:sldId id="267" r:id="rId17"/>
    <p:sldId id="273" r:id="rId18"/>
    <p:sldId id="274" r:id="rId19"/>
    <p:sldId id="281" r:id="rId20"/>
    <p:sldId id="282" r:id="rId21"/>
    <p:sldId id="285" r:id="rId22"/>
    <p:sldId id="286" r:id="rId23"/>
    <p:sldId id="287" r:id="rId24"/>
    <p:sldId id="263" r:id="rId25"/>
    <p:sldId id="280" r:id="rId26"/>
    <p:sldId id="276" r:id="rId27"/>
    <p:sldId id="278" r:id="rId28"/>
    <p:sldId id="277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3" autoAdjust="0"/>
    <p:restoredTop sz="79015" autoAdjust="0"/>
  </p:normalViewPr>
  <p:slideViewPr>
    <p:cSldViewPr snapToGrid="0">
      <p:cViewPr varScale="1">
        <p:scale>
          <a:sx n="72" d="100"/>
          <a:sy n="72" d="100"/>
        </p:scale>
        <p:origin x="12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AD31-3D96-47D2-AAC4-E324E5FFCB68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50823-C9B1-4705-95A8-261A5EC2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8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6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2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Kết hợp thủ tục quản lý bệnh viện và cổng thông tin. Ứng dụng có thể được truy cập qua internet</a:t>
            </a:r>
          </a:p>
          <a:p>
            <a:r>
              <a:rPr lang="vi-VN" dirty="0" smtClean="0"/>
              <a:t>Độ chính xác và tức thời.</a:t>
            </a:r>
          </a:p>
          <a:p>
            <a:r>
              <a:rPr lang="vi-VN" dirty="0" smtClean="0"/>
              <a:t>Đồng bộ hóa và tự động hóa, giảm thủ tục hành chính và nguồn nhân lực.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6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41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78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6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F804-39DA-4C49-979B-E138C523399E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21.gif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5.png"/><Relationship Id="rId4" Type="http://schemas.openxmlformats.org/officeDocument/2006/relationships/image" Target="../media/image3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5" y="2011025"/>
            <a:ext cx="3825753" cy="3625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6697" y="305877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4156" y="1067000"/>
            <a:ext cx="60628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Hospital Portal</a:t>
            </a:r>
            <a:endParaRPr lang="en-US" sz="7200" b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2750" y="3492201"/>
            <a:ext cx="510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SUPERVISOR: </a:t>
            </a:r>
            <a:r>
              <a:rPr lang="en-US" dirty="0" smtClean="0"/>
              <a:t>MR. PHẠM CÔNG THÀNH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86402" y="4085242"/>
            <a:ext cx="5460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1" y="123153"/>
            <a:ext cx="4015385" cy="1197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2750" y="4283381"/>
            <a:ext cx="4241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Long – SE61761</a:t>
            </a:r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– SE62039</a:t>
            </a:r>
          </a:p>
          <a:p>
            <a:r>
              <a:rPr lang="en-US" dirty="0" err="1" smtClean="0"/>
              <a:t>Bạch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 smtClean="0"/>
              <a:t> – SE61791 (Drop out)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r>
              <a:rPr lang="en-US" dirty="0" smtClean="0"/>
              <a:t> – SE61590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88" y="1401692"/>
            <a:ext cx="4410741" cy="529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78" y="1134402"/>
            <a:ext cx="8201857" cy="57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703" y="412144"/>
            <a:ext cx="96327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3. </a:t>
            </a:r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Features &amp; demo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9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3900375"/>
            <a:ext cx="1458686" cy="145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4" y="1267198"/>
            <a:ext cx="2373085" cy="158106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2" y="3729978"/>
            <a:ext cx="1739265" cy="179947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44" y="3770335"/>
            <a:ext cx="1531803" cy="158872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6694352" y="4030412"/>
            <a:ext cx="1718128" cy="119860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 flipH="1">
            <a:off x="1399903" y="2848266"/>
            <a:ext cx="3433354" cy="105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3430225" y="2848266"/>
            <a:ext cx="1403032" cy="88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4833257" y="2848266"/>
            <a:ext cx="627289" cy="9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4833257" y="2848266"/>
            <a:ext cx="2720159" cy="118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2317" y="5463423"/>
            <a:ext cx="1095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Admin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8369" y="5383405"/>
            <a:ext cx="1383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Manager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52471" y="5351403"/>
            <a:ext cx="16161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Scheduler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36475" y="5359061"/>
            <a:ext cx="833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3014" y="306267"/>
            <a:ext cx="40277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Role </a:t>
            </a:r>
            <a:r>
              <a:rPr lang="en-US" sz="48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9664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057" y="211072"/>
            <a:ext cx="4509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Features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4167" y="1748357"/>
            <a:ext cx="5309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Portal </a:t>
            </a:r>
            <a:r>
              <a:rPr lang="en-US" sz="2800" b="1" dirty="0">
                <a:solidFill>
                  <a:srgbClr val="0070C0"/>
                </a:solidFill>
              </a:rPr>
              <a:t>system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	+ </a:t>
            </a:r>
            <a:r>
              <a:rPr lang="en-US" sz="2800" dirty="0">
                <a:solidFill>
                  <a:srgbClr val="0070C0"/>
                </a:solidFill>
              </a:rPr>
              <a:t>Manage department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user 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room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Portal Features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	+ Shift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Meeting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Mission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Notification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38" y="2450987"/>
            <a:ext cx="1531803" cy="1588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1370" y="2059102"/>
            <a:ext cx="4114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Shift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Meeting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Mission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Notification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274241" y="3245350"/>
            <a:ext cx="1275896" cy="11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4856" y="219483"/>
            <a:ext cx="84593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Portal Features management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05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74510" y="2363422"/>
            <a:ext cx="8741277" cy="4259445"/>
            <a:chOff x="0" y="0"/>
            <a:chExt cx="4785275" cy="21519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239"/>
              <a:ext cx="861060" cy="753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039" y="0"/>
              <a:ext cx="1021080" cy="8978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260" y="6824"/>
              <a:ext cx="882015" cy="882015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948520" y="375313"/>
              <a:ext cx="795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091218" y="395785"/>
              <a:ext cx="795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071618" y="584802"/>
              <a:ext cx="815247" cy="2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15654" y="989463"/>
              <a:ext cx="6824" cy="614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2081284" y="1671851"/>
              <a:ext cx="723265" cy="48006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29" y="2363422"/>
            <a:ext cx="567334" cy="5673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6" y="1588030"/>
            <a:ext cx="686273" cy="6862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32059" y="193046"/>
            <a:ext cx="6854762" cy="10646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0070C0"/>
                </a:solidFill>
              </a:rPr>
              <a:t>Manage Shift scheduler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4978" y="3980068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52911" y="39381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5866" y="6008187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2252" y="1761457"/>
            <a:ext cx="184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Hospital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20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0.22175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4 0.003 L 0.47174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74 0.00301 L 0.22174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25 -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5 0.00301 L 0.22513 0.396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544" y="209121"/>
            <a:ext cx="53479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mission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859" y="4966377"/>
            <a:ext cx="1562101" cy="15621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0" y="2498493"/>
            <a:ext cx="1572901" cy="14906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37" y="2363422"/>
            <a:ext cx="1865210" cy="17772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7" y="2376929"/>
            <a:ext cx="1611180" cy="174584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607174" y="3106308"/>
            <a:ext cx="145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21248" y="3146830"/>
            <a:ext cx="145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85444" y="3520966"/>
            <a:ext cx="1489214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87193" y="4321943"/>
            <a:ext cx="12465" cy="121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4676398" y="5672647"/>
            <a:ext cx="1321190" cy="950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0"/>
          <a:stretch/>
        </p:blipFill>
        <p:spPr>
          <a:xfrm>
            <a:off x="4323041" y="909559"/>
            <a:ext cx="1898802" cy="1815611"/>
          </a:xfrm>
          <a:prstGeom prst="rect">
            <a:avLst/>
          </a:prstGeom>
        </p:spPr>
      </p:pic>
      <p:sp>
        <p:nvSpPr>
          <p:cNvPr id="8" name="Cross 7"/>
          <p:cNvSpPr/>
          <p:nvPr/>
        </p:nvSpPr>
        <p:spPr>
          <a:xfrm>
            <a:off x="6277320" y="5572509"/>
            <a:ext cx="487856" cy="502131"/>
          </a:xfrm>
          <a:prstGeom prst="plus">
            <a:avLst>
              <a:gd name="adj" fmla="val 45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84978" y="3980068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52911" y="39381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92940" y="5963091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31" y="180443"/>
            <a:ext cx="55114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meeting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0" y="2498493"/>
            <a:ext cx="1572901" cy="14906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37" y="2363422"/>
            <a:ext cx="1865210" cy="17772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7" y="2376929"/>
            <a:ext cx="1611180" cy="174584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607174" y="3106308"/>
            <a:ext cx="145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21248" y="3146830"/>
            <a:ext cx="145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85444" y="3520966"/>
            <a:ext cx="1489214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87193" y="4321943"/>
            <a:ext cx="12465" cy="121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4676398" y="5672647"/>
            <a:ext cx="1321190" cy="9502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40" y="1506891"/>
            <a:ext cx="1350548" cy="13505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84978" y="3980068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52911" y="39381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75866" y="6008187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7794" y="180443"/>
            <a:ext cx="42723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notification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0" y="2498493"/>
            <a:ext cx="1572901" cy="1490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37" y="2363422"/>
            <a:ext cx="1865210" cy="1777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7" y="2376929"/>
            <a:ext cx="1611180" cy="174584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607174" y="3106308"/>
            <a:ext cx="145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21248" y="3146830"/>
            <a:ext cx="145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485444" y="3520966"/>
            <a:ext cx="1489214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87193" y="4321943"/>
            <a:ext cx="12465" cy="121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4676398" y="5672647"/>
            <a:ext cx="1321190" cy="9502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71" y="1200319"/>
            <a:ext cx="1532444" cy="15324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84978" y="3980068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52911" y="39381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75866" y="6008187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2460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Outline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0423" y="2175297"/>
            <a:ext cx="6675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plan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1370" y="2059102"/>
            <a:ext cx="4114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Manage department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Manage user 	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Manage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room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5689" y="219483"/>
            <a:ext cx="79415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Portal system management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31" y="2224555"/>
            <a:ext cx="1458686" cy="14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94" y="299713"/>
            <a:ext cx="42723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</a:t>
            </a:r>
            <a:r>
              <a:rPr lang="en-US" sz="36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20" y="2058300"/>
            <a:ext cx="1458686" cy="1458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0" b="9343"/>
          <a:stretch/>
        </p:blipFill>
        <p:spPr>
          <a:xfrm>
            <a:off x="3577243" y="1346662"/>
            <a:ext cx="5057911" cy="38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571" y="223573"/>
            <a:ext cx="27414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user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20" y="2058300"/>
            <a:ext cx="1458686" cy="1458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27" y="1363554"/>
            <a:ext cx="4514965" cy="235187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19" y="4976443"/>
            <a:ext cx="1363015" cy="132321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23" y="5066853"/>
            <a:ext cx="1140890" cy="132864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8045964" y="5115632"/>
            <a:ext cx="1269240" cy="103940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8925642">
            <a:off x="4773756" y="4213054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218687" y="4343541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509967">
            <a:off x="7558671" y="4285364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11223" y="6308326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3334" y="6308326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39504" y="6299660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070" y="299713"/>
            <a:ext cx="29306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room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9" y="2508874"/>
            <a:ext cx="1458686" cy="1458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3868784" y="826774"/>
            <a:ext cx="6057093" cy="530166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323433" y="3217275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342708" y="1763486"/>
            <a:ext cx="1" cy="40251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6842" y="2090982"/>
            <a:ext cx="4424855" cy="3087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Incorporation of hospital management procedures and portals. The application can be accessed via the internet</a:t>
            </a:r>
            <a:endParaRPr lang="en-US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Accuracy and instantaneous.</a:t>
            </a:r>
            <a:endParaRPr lang="en-US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Synchronization and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automation, reducing administrative procedures and human resources. </a:t>
            </a:r>
            <a:endParaRPr lang="en-US" dirty="0" smtClean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Easy to extend and upgrade function of the system</a:t>
            </a:r>
            <a:endParaRPr lang="en-US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7421" y="2090982"/>
            <a:ext cx="4056993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Always have a team to maintain the operation of the </a:t>
            </a: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system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Have to train </a:t>
            </a: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hospital staff how to use the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1326" y="1039307"/>
            <a:ext cx="31790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Advantages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13720" y="1000118"/>
            <a:ext cx="38972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Disa</a:t>
            </a:r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dvantages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6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4997" y="1303282"/>
            <a:ext cx="1058819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 Future plans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4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61" y="1471355"/>
            <a:ext cx="977556" cy="977556"/>
          </a:xfrm>
        </p:spPr>
      </p:pic>
      <p:sp>
        <p:nvSpPr>
          <p:cNvPr id="4" name="Rectangle 3"/>
          <p:cNvSpPr/>
          <p:nvPr/>
        </p:nvSpPr>
        <p:spPr>
          <a:xfrm>
            <a:off x="575099" y="211072"/>
            <a:ext cx="4594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Future plan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88" y="1429314"/>
            <a:ext cx="1061638" cy="1061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88" y="2701446"/>
            <a:ext cx="1610916" cy="14174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8175" y="4360641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33" y="3825767"/>
            <a:ext cx="1061638" cy="1061638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85" y="3856862"/>
            <a:ext cx="1061638" cy="1061638"/>
          </a:xfrm>
          <a:prstGeom prst="rect">
            <a:avLst/>
          </a:prstGeom>
        </p:spPr>
      </p:pic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27" y="5544115"/>
            <a:ext cx="1061638" cy="10616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284017" y="2448911"/>
            <a:ext cx="718907" cy="5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79779" y="2490952"/>
            <a:ext cx="668909" cy="4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16919" y="3825767"/>
            <a:ext cx="1178069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05904" y="3825767"/>
            <a:ext cx="1178071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2"/>
          </p:cNvCxnSpPr>
          <p:nvPr/>
        </p:nvCxnSpPr>
        <p:spPr>
          <a:xfrm flipV="1">
            <a:off x="5677945" y="4760751"/>
            <a:ext cx="0" cy="62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Employee management system more effective.</a:t>
            </a:r>
          </a:p>
          <a:p>
            <a:r>
              <a:rPr lang="en-US" sz="2800" dirty="0"/>
              <a:t>- </a:t>
            </a:r>
            <a:r>
              <a:rPr lang="en-US" sz="2800" dirty="0" smtClean="0"/>
              <a:t>Suggest </a:t>
            </a:r>
            <a:r>
              <a:rPr lang="en-US" sz="2800" dirty="0"/>
              <a:t>the most suitable work </a:t>
            </a:r>
            <a:r>
              <a:rPr lang="en-US" sz="2800" dirty="0" smtClean="0"/>
              <a:t>schedule for scheduler.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200" y="326685"/>
            <a:ext cx="24160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4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4303"/>
            <a:ext cx="8596668" cy="4717059"/>
          </a:xfrm>
        </p:spPr>
        <p:txBody>
          <a:bodyPr/>
          <a:lstStyle/>
          <a:p>
            <a:r>
              <a:rPr lang="en-US" dirty="0" smtClean="0"/>
              <a:t>- Booking medical appointment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99574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6" y="2168245"/>
            <a:ext cx="7746230" cy="38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553"/>
            <a:ext cx="8596668" cy="4832672"/>
          </a:xfrm>
        </p:spPr>
        <p:txBody>
          <a:bodyPr>
            <a:normAutofit/>
          </a:bodyPr>
          <a:lstStyle/>
          <a:p>
            <a:r>
              <a:rPr lang="en-US" sz="2800" dirty="0"/>
              <a:t>Search medical </a:t>
            </a:r>
            <a:r>
              <a:rPr lang="en-US" sz="2800" dirty="0" smtClean="0"/>
              <a:t>services.</a:t>
            </a:r>
          </a:p>
          <a:p>
            <a:r>
              <a:rPr lang="en-US" sz="2800" dirty="0"/>
              <a:t>Search hospital’s work </a:t>
            </a:r>
            <a:r>
              <a:rPr lang="en-US" sz="2800" dirty="0" smtClean="0"/>
              <a:t>schedule</a:t>
            </a:r>
          </a:p>
          <a:p>
            <a:r>
              <a:rPr lang="en-US" sz="2800" dirty="0" smtClean="0"/>
              <a:t>Feed back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79379" y="240626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9" y="3692437"/>
            <a:ext cx="2817381" cy="20935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69021" y="4739190"/>
            <a:ext cx="10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18" y="4118625"/>
            <a:ext cx="1410522" cy="12411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77909" y="5572296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00" y="4048296"/>
            <a:ext cx="2286000" cy="1524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400800" y="4739189"/>
            <a:ext cx="136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4907" y="1008992"/>
            <a:ext cx="1058819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 Current situation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30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90141" y="2448910"/>
            <a:ext cx="8711513" cy="1986754"/>
            <a:chOff x="0" y="0"/>
            <a:chExt cx="5595298" cy="11665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94740" cy="10947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26442" y="47767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922" y="116006"/>
              <a:ext cx="902970" cy="90297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585648" y="156949"/>
              <a:ext cx="1009650" cy="1009650"/>
              <a:chOff x="0" y="0"/>
              <a:chExt cx="1009650" cy="100965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sp>
          <p:nvSpPr>
            <p:cNvPr id="11" name="Cross 10"/>
            <p:cNvSpPr/>
            <p:nvPr/>
          </p:nvSpPr>
          <p:spPr>
            <a:xfrm>
              <a:off x="1228298" y="416257"/>
              <a:ext cx="276446" cy="286414"/>
            </a:xfrm>
            <a:prstGeom prst="plus">
              <a:avLst>
                <a:gd name="adj" fmla="val 41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0495" y="566382"/>
              <a:ext cx="318489" cy="137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flipV="1">
              <a:off x="4114800" y="573206"/>
              <a:ext cx="329122" cy="1382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0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95787" y="1789613"/>
            <a:ext cx="6485618" cy="4310742"/>
            <a:chOff x="0" y="0"/>
            <a:chExt cx="3740738" cy="24242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1371600" y="361665"/>
              <a:ext cx="882015" cy="585470"/>
            </a:xfrm>
            <a:prstGeom prst="rect">
              <a:avLst/>
            </a:prstGeom>
          </p:spPr>
        </p:pic>
        <p:sp>
          <p:nvSpPr>
            <p:cNvPr id="8" name="Cloud Callout 7"/>
            <p:cNvSpPr/>
            <p:nvPr/>
          </p:nvSpPr>
          <p:spPr>
            <a:xfrm>
              <a:off x="2060812" y="0"/>
              <a:ext cx="669852" cy="40403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?!?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12543"/>
              <a:ext cx="754380" cy="7543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072" y="1542197"/>
              <a:ext cx="882015" cy="88201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879678" y="1405719"/>
              <a:ext cx="861060" cy="849630"/>
              <a:chOff x="0" y="0"/>
              <a:chExt cx="1009650" cy="10096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93" y="1057701"/>
              <a:ext cx="318770" cy="16700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82" y="1044053"/>
              <a:ext cx="318770" cy="16700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4806" y="1084997"/>
              <a:ext cx="217170" cy="21717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818866" y="934871"/>
              <a:ext cx="605598" cy="42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28800" y="982638"/>
              <a:ext cx="45719" cy="59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26943" y="934871"/>
              <a:ext cx="584790" cy="42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8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2341" y="2535419"/>
            <a:ext cx="6233568" cy="2232524"/>
            <a:chOff x="0" y="0"/>
            <a:chExt cx="3393213" cy="977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534"/>
              <a:ext cx="882015" cy="8820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08078" y="245659"/>
              <a:ext cx="217170" cy="2171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93" y="0"/>
              <a:ext cx="909320" cy="909320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1173708" y="552734"/>
              <a:ext cx="1031359" cy="159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86914" y="2150108"/>
            <a:ext cx="8048081" cy="3048907"/>
            <a:chOff x="0" y="0"/>
            <a:chExt cx="5376043" cy="1643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0250"/>
              <a:ext cx="1254125" cy="12541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63" y="0"/>
              <a:ext cx="1643380" cy="16433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272" y="470847"/>
              <a:ext cx="903605" cy="903605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 flipH="1">
              <a:off x="2927445" y="832513"/>
              <a:ext cx="340242" cy="191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9422" y="668224"/>
            <a:ext cx="875111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2.Our proposal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6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5" r="7090"/>
          <a:stretch/>
        </p:blipFill>
        <p:spPr>
          <a:xfrm>
            <a:off x="462484" y="1838790"/>
            <a:ext cx="7963059" cy="419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76" y="1299754"/>
            <a:ext cx="1967753" cy="19677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1958</TotalTime>
  <Words>305</Words>
  <Application>Microsoft Office PowerPoint</Application>
  <PresentationFormat>Widescreen</PresentationFormat>
  <Paragraphs>99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MS Mincho</vt:lpstr>
      <vt:lpstr>Arial</vt:lpstr>
      <vt:lpstr>Calibri</vt:lpstr>
      <vt:lpstr>Cambria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tran linh</cp:lastModifiedBy>
  <cp:revision>63</cp:revision>
  <dcterms:created xsi:type="dcterms:W3CDTF">2018-04-08T02:57:43Z</dcterms:created>
  <dcterms:modified xsi:type="dcterms:W3CDTF">2018-04-21T07:42:35Z</dcterms:modified>
</cp:coreProperties>
</file>