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80" r:id="rId22"/>
    <p:sldId id="281" r:id="rId23"/>
    <p:sldId id="282" r:id="rId24"/>
    <p:sldId id="283" r:id="rId25"/>
    <p:sldId id="284" r:id="rId26"/>
    <p:sldId id="276" r:id="rId27"/>
    <p:sldId id="278" r:id="rId28"/>
    <p:sldId id="277" r:id="rId29"/>
    <p:sldId id="27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09-04-2018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09-04-2018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5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09-04-2018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4419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09-04-2018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63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09-04-2018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3782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09-04-2018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09-04-2018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47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09-04-2018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5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09-04-2018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2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09-04-2018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8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09-04-2018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6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09-04-2018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8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09-04-2018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09-04-2018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0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09-04-2018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8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09-04-2018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0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3F804-39DA-4C49-979B-E138C523399E}" type="datetimeFigureOut">
              <a:rPr lang="en-US" smtClean="0"/>
              <a:t>09-04-2018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1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19.gif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75" y="2011025"/>
            <a:ext cx="3825753" cy="36259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16697" y="305877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44156" y="1067000"/>
            <a:ext cx="60628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Hospital Portal</a:t>
            </a:r>
            <a:endParaRPr lang="en-US" sz="7200" b="1" dirty="0">
              <a:ln w="0"/>
              <a:solidFill>
                <a:schemeClr val="accent1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2750" y="3492201"/>
            <a:ext cx="510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SUPERVISOR: </a:t>
            </a:r>
            <a:r>
              <a:rPr lang="en-US" dirty="0" smtClean="0"/>
              <a:t>MR. PHẠM CÔNG THÀNH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486402" y="4085242"/>
            <a:ext cx="54602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31" y="123153"/>
            <a:ext cx="4015385" cy="11975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62750" y="4283381"/>
            <a:ext cx="4241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Long – SE61761</a:t>
            </a:r>
          </a:p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– SE62039</a:t>
            </a:r>
          </a:p>
          <a:p>
            <a:r>
              <a:rPr lang="en-US" dirty="0" err="1" smtClean="0"/>
              <a:t>Bạch</a:t>
            </a:r>
            <a:r>
              <a:rPr lang="en-US" dirty="0" smtClean="0"/>
              <a:t> Minh </a:t>
            </a:r>
            <a:r>
              <a:rPr lang="en-US" dirty="0" err="1" smtClean="0"/>
              <a:t>Đức</a:t>
            </a:r>
            <a:r>
              <a:rPr lang="en-US" dirty="0" smtClean="0"/>
              <a:t> – SE61791 (Drop out)</a:t>
            </a:r>
          </a:p>
          <a:p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Tùng</a:t>
            </a:r>
            <a:r>
              <a:rPr lang="en-US" dirty="0" smtClean="0"/>
              <a:t> – SE61590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5" r="7090"/>
          <a:stretch/>
        </p:blipFill>
        <p:spPr>
          <a:xfrm>
            <a:off x="462484" y="1838790"/>
            <a:ext cx="7963059" cy="41959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176" y="1299754"/>
            <a:ext cx="1967753" cy="19677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4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3900375"/>
            <a:ext cx="1458686" cy="1458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4" y="1267198"/>
            <a:ext cx="2373085" cy="158106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592" y="3729978"/>
            <a:ext cx="1739265" cy="179947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644" y="3770335"/>
            <a:ext cx="1531803" cy="158872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t="33650" r="13175" b="19732"/>
          <a:stretch/>
        </p:blipFill>
        <p:spPr>
          <a:xfrm>
            <a:off x="6694352" y="4030412"/>
            <a:ext cx="1718128" cy="119860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4" idx="0"/>
          </p:cNvCxnSpPr>
          <p:nvPr/>
        </p:nvCxnSpPr>
        <p:spPr>
          <a:xfrm flipH="1">
            <a:off x="1399903" y="2848266"/>
            <a:ext cx="3433354" cy="105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flipH="1">
            <a:off x="3430225" y="2848266"/>
            <a:ext cx="1403032" cy="881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7" idx="0"/>
          </p:cNvCxnSpPr>
          <p:nvPr/>
        </p:nvCxnSpPr>
        <p:spPr>
          <a:xfrm>
            <a:off x="4833257" y="2848266"/>
            <a:ext cx="627289" cy="922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8" idx="0"/>
          </p:cNvCxnSpPr>
          <p:nvPr/>
        </p:nvCxnSpPr>
        <p:spPr>
          <a:xfrm>
            <a:off x="4833257" y="2848266"/>
            <a:ext cx="2720159" cy="118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52317" y="5463423"/>
            <a:ext cx="1095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Admin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38369" y="5383405"/>
            <a:ext cx="13837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Manager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52471" y="5351403"/>
            <a:ext cx="16161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Scheduler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36475" y="5359061"/>
            <a:ext cx="8338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User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647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38" y="2450987"/>
            <a:ext cx="1531803" cy="1588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41370" y="2059102"/>
            <a:ext cx="41148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Shift scheduler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Meeting scheduler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Mission scheduler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Notification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3274241" y="2586446"/>
            <a:ext cx="1271633" cy="65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 flipV="1">
            <a:off x="3274241" y="3069771"/>
            <a:ext cx="1237072" cy="17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3274241" y="3245350"/>
            <a:ext cx="1275896" cy="112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3274241" y="3245350"/>
            <a:ext cx="1237072" cy="43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59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874510" y="2363422"/>
            <a:ext cx="8741277" cy="4259445"/>
            <a:chOff x="0" y="0"/>
            <a:chExt cx="4785275" cy="215191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8239"/>
              <a:ext cx="861060" cy="7531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7039" y="0"/>
              <a:ext cx="1021080" cy="89789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3260" y="6824"/>
              <a:ext cx="882015" cy="882015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948520" y="375313"/>
              <a:ext cx="7950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091218" y="395785"/>
              <a:ext cx="7956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3063923" y="504967"/>
              <a:ext cx="757450" cy="136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415654" y="989463"/>
              <a:ext cx="6824" cy="614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07" t="33650" r="13175" b="19732"/>
            <a:stretch/>
          </p:blipFill>
          <p:spPr>
            <a:xfrm>
              <a:off x="2081284" y="1671851"/>
              <a:ext cx="723265" cy="480060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929" y="2363422"/>
            <a:ext cx="567334" cy="5673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556" y="1588030"/>
            <a:ext cx="686273" cy="68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203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046 L 0.22175 0.0030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81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74 0.003 L 0.47174 0.00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174 0.00301 L 0.22174 0.0030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48148E-6 L -0.25 -1.48148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75 0.00301 L 0.22513 0.3969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63471" y="2499751"/>
            <a:ext cx="68366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latin typeface="Calibri" panose="020F0502020204030204" pitchFamily="34" charset="0"/>
                <a:cs typeface="Calibri" panose="020F0502020204030204" pitchFamily="34" charset="0"/>
              </a:rPr>
              <a:t>Features &amp; Demo</a:t>
            </a:r>
          </a:p>
        </p:txBody>
      </p:sp>
    </p:spTree>
    <p:extLst>
      <p:ext uri="{BB962C8B-B14F-4D97-AF65-F5344CB8AC3E}">
        <p14:creationId xmlns:p14="http://schemas.microsoft.com/office/powerpoint/2010/main" val="288095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4057" y="211072"/>
            <a:ext cx="45095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 Features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34167" y="1748357"/>
            <a:ext cx="53099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Portal </a:t>
            </a:r>
            <a:r>
              <a:rPr lang="en-US" sz="2800" b="1" dirty="0">
                <a:solidFill>
                  <a:srgbClr val="0070C0"/>
                </a:solidFill>
              </a:rPr>
              <a:t>system </a:t>
            </a:r>
            <a:r>
              <a:rPr lang="en-US" sz="2800" b="1" dirty="0" smtClean="0">
                <a:solidFill>
                  <a:srgbClr val="0070C0"/>
                </a:solidFill>
              </a:rPr>
              <a:t>management: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	+ </a:t>
            </a:r>
            <a:r>
              <a:rPr lang="en-US" sz="2800" dirty="0">
                <a:solidFill>
                  <a:srgbClr val="0070C0"/>
                </a:solidFill>
              </a:rPr>
              <a:t>Manage department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+ Manage user 	</a:t>
            </a:r>
          </a:p>
          <a:p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+ Manage room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Portal Features </a:t>
            </a:r>
            <a:r>
              <a:rPr lang="en-US" sz="2800" b="1" dirty="0" smtClean="0">
                <a:solidFill>
                  <a:srgbClr val="0070C0"/>
                </a:solidFill>
              </a:rPr>
              <a:t>management:</a:t>
            </a:r>
            <a:endParaRPr lang="en-US" sz="2800" b="1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	+ Shift scheduler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	+ Meeting scheduler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	+ Mission scheduler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	+ Notification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92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4130" y="120233"/>
            <a:ext cx="43091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department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130" y="1947152"/>
            <a:ext cx="2987527" cy="32910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64266" y="2110045"/>
            <a:ext cx="6019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2400" dirty="0" smtClean="0"/>
              <a:t>The </a:t>
            </a:r>
            <a:r>
              <a:rPr lang="en-US" sz="2400" dirty="0"/>
              <a:t>department can contain 0, 1 or more </a:t>
            </a:r>
            <a:r>
              <a:rPr lang="en-US" sz="2400" dirty="0" smtClean="0"/>
              <a:t>users</a:t>
            </a:r>
          </a:p>
          <a:p>
            <a:pPr marL="285750" indent="-285750" algn="just">
              <a:buFontTx/>
              <a:buChar char="-"/>
            </a:pPr>
            <a:r>
              <a:rPr lang="en-US" sz="2400" dirty="0"/>
              <a:t>The department has two status is Active and </a:t>
            </a:r>
            <a:r>
              <a:rPr lang="en-US" sz="2400" dirty="0" smtClean="0"/>
              <a:t>Disabled</a:t>
            </a:r>
          </a:p>
          <a:p>
            <a:pPr marL="285750" indent="-285750" algn="just">
              <a:buFontTx/>
              <a:buChar char="-"/>
            </a:pPr>
            <a:r>
              <a:rPr lang="en-US" sz="2400" dirty="0"/>
              <a:t>The department can be disabled when not containing  active user</a:t>
            </a:r>
          </a:p>
        </p:txBody>
      </p:sp>
    </p:spTree>
    <p:extLst>
      <p:ext uri="{BB962C8B-B14F-4D97-AF65-F5344CB8AC3E}">
        <p14:creationId xmlns:p14="http://schemas.microsoft.com/office/powerpoint/2010/main" val="3193329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3509" y="106570"/>
            <a:ext cx="27414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user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9" y="1121339"/>
            <a:ext cx="9223144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1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482" y="219631"/>
            <a:ext cx="534793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mission schedule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99" y="1246188"/>
            <a:ext cx="5148098" cy="5201911"/>
          </a:xfrm>
        </p:spPr>
      </p:pic>
    </p:spTree>
    <p:extLst>
      <p:ext uri="{BB962C8B-B14F-4D97-AF65-F5344CB8AC3E}">
        <p14:creationId xmlns:p14="http://schemas.microsoft.com/office/powerpoint/2010/main" val="112793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31" y="180443"/>
            <a:ext cx="55114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meeting schedule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883" y="1886268"/>
            <a:ext cx="6894134" cy="3881437"/>
          </a:xfrm>
        </p:spPr>
      </p:pic>
    </p:spTree>
    <p:extLst>
      <p:ext uri="{BB962C8B-B14F-4D97-AF65-F5344CB8AC3E}">
        <p14:creationId xmlns:p14="http://schemas.microsoft.com/office/powerpoint/2010/main" val="268221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851" y="211072"/>
            <a:ext cx="26693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 line</a:t>
            </a:r>
            <a:endParaRPr lang="en-US" sz="5400" b="0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50423" y="2175297"/>
            <a:ext cx="66751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Current Situation</a:t>
            </a:r>
          </a:p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Our Proposal</a:t>
            </a:r>
          </a:p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 &amp; Demo</a:t>
            </a:r>
          </a:p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Future plan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1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4" y="0"/>
            <a:ext cx="4750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shift schedule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19" y="952441"/>
            <a:ext cx="7315199" cy="574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3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977436"/>
              </p:ext>
            </p:extLst>
          </p:nvPr>
        </p:nvGraphicFramePr>
        <p:xfrm>
          <a:off x="2659016" y="2417836"/>
          <a:ext cx="5635898" cy="2219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7949">
                  <a:extLst>
                    <a:ext uri="{9D8B030D-6E8A-4147-A177-3AD203B41FA5}">
                      <a16:colId xmlns:a16="http://schemas.microsoft.com/office/drawing/2014/main" val="546874090"/>
                    </a:ext>
                  </a:extLst>
                </a:gridCol>
                <a:gridCol w="2817949">
                  <a:extLst>
                    <a:ext uri="{9D8B030D-6E8A-4147-A177-3AD203B41FA5}">
                      <a16:colId xmlns:a16="http://schemas.microsoft.com/office/drawing/2014/main" val="2368170937"/>
                    </a:ext>
                  </a:extLst>
                </a:gridCol>
              </a:tblGrid>
              <a:tr h="110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Department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950752"/>
                  </a:ext>
                </a:extLst>
              </a:tr>
              <a:tr h="110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Waiting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Checked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880473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3064" y="0"/>
            <a:ext cx="4750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shift schedule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7843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4561" y="4245429"/>
            <a:ext cx="2076994" cy="96665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Posted : Empty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55921" y="4245428"/>
            <a:ext cx="2076994" cy="9666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Posted : Posted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3827417" y="1685108"/>
            <a:ext cx="2259873" cy="11887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Posted=0</a:t>
            </a:r>
            <a:endParaRPr lang="en-US" dirty="0"/>
          </a:p>
        </p:txBody>
      </p:sp>
      <p:cxnSp>
        <p:nvCxnSpPr>
          <p:cNvPr id="11" name="Elbow Connector 10"/>
          <p:cNvCxnSpPr>
            <a:stCxn id="9" idx="1"/>
            <a:endCxn id="4" idx="0"/>
          </p:cNvCxnSpPr>
          <p:nvPr/>
        </p:nvCxnSpPr>
        <p:spPr>
          <a:xfrm rot="10800000" flipV="1">
            <a:off x="3233059" y="2279467"/>
            <a:ext cx="594359" cy="1965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0"/>
          </p:cNvCxnSpPr>
          <p:nvPr/>
        </p:nvCxnSpPr>
        <p:spPr>
          <a:xfrm>
            <a:off x="6087290" y="2279468"/>
            <a:ext cx="407128" cy="19659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96689" y="1910135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87290" y="1910135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3064" y="0"/>
            <a:ext cx="4750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shift schedule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9997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54093" y="862146"/>
            <a:ext cx="2076994" cy="96665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: Empty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77099" y="4820172"/>
            <a:ext cx="2076994" cy="9666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: Uncheck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08858" y="4820183"/>
            <a:ext cx="2076994" cy="9666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: Checked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2876006" y="751111"/>
            <a:ext cx="2477588" cy="11887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Waiting=0</a:t>
            </a:r>
            <a:endParaRPr lang="en-US" dirty="0"/>
          </a:p>
        </p:txBody>
      </p:sp>
      <p:cxnSp>
        <p:nvCxnSpPr>
          <p:cNvPr id="9" name="Elbow Connector 8"/>
          <p:cNvCxnSpPr>
            <a:stCxn id="7" idx="3"/>
            <a:endCxn id="4" idx="1"/>
          </p:cNvCxnSpPr>
          <p:nvPr/>
        </p:nvCxnSpPr>
        <p:spPr>
          <a:xfrm>
            <a:off x="5353594" y="1345471"/>
            <a:ext cx="180049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3064" y="0"/>
            <a:ext cx="4750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shift schedule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Flowchart: Decision 14"/>
          <p:cNvSpPr/>
          <p:nvPr/>
        </p:nvSpPr>
        <p:spPr>
          <a:xfrm>
            <a:off x="2521675" y="2534191"/>
            <a:ext cx="3186249" cy="11887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Waiting=Posted</a:t>
            </a:r>
            <a:endParaRPr lang="en-US" sz="1600" dirty="0"/>
          </a:p>
        </p:txBody>
      </p:sp>
      <p:cxnSp>
        <p:nvCxnSpPr>
          <p:cNvPr id="17" name="Straight Arrow Connector 16"/>
          <p:cNvCxnSpPr>
            <a:stCxn id="7" idx="2"/>
            <a:endCxn id="15" idx="0"/>
          </p:cNvCxnSpPr>
          <p:nvPr/>
        </p:nvCxnSpPr>
        <p:spPr>
          <a:xfrm>
            <a:off x="4114800" y="1939831"/>
            <a:ext cx="0" cy="59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5" idx="3"/>
            <a:endCxn id="5" idx="0"/>
          </p:cNvCxnSpPr>
          <p:nvPr/>
        </p:nvCxnSpPr>
        <p:spPr>
          <a:xfrm>
            <a:off x="5707924" y="3128551"/>
            <a:ext cx="407672" cy="16916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5" idx="1"/>
            <a:endCxn id="6" idx="0"/>
          </p:cNvCxnSpPr>
          <p:nvPr/>
        </p:nvCxnSpPr>
        <p:spPr>
          <a:xfrm rot="10800000" flipV="1">
            <a:off x="2247355" y="3128551"/>
            <a:ext cx="274320" cy="16916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30883" y="919143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35874" y="2646705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14799" y="1985548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661662" y="2669564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60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62103" y="822956"/>
            <a:ext cx="2076994" cy="9666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: Uncheck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064" y="0"/>
            <a:ext cx="4750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shift schedule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Flowchart: Decision 5"/>
          <p:cNvSpPr/>
          <p:nvPr/>
        </p:nvSpPr>
        <p:spPr>
          <a:xfrm>
            <a:off x="3838303" y="2508066"/>
            <a:ext cx="1924594" cy="96011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44195" y="4500148"/>
            <a:ext cx="2076994" cy="96665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= Posted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49576" y="4500148"/>
            <a:ext cx="2076994" cy="9666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Posted</a:t>
            </a:r>
            <a:r>
              <a:rPr lang="en-US" dirty="0" smtClean="0"/>
              <a:t> = </a:t>
            </a:r>
            <a:r>
              <a:rPr lang="en-US" dirty="0"/>
              <a:t>Waiting</a:t>
            </a:r>
          </a:p>
        </p:txBody>
      </p: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>
            <a:off x="4800600" y="1789607"/>
            <a:ext cx="0" cy="718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1"/>
            <a:endCxn id="9" idx="0"/>
          </p:cNvCxnSpPr>
          <p:nvPr/>
        </p:nvCxnSpPr>
        <p:spPr>
          <a:xfrm rot="10800000" flipV="1">
            <a:off x="2388073" y="2988124"/>
            <a:ext cx="1450230" cy="15120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3"/>
            <a:endCxn id="7" idx="0"/>
          </p:cNvCxnSpPr>
          <p:nvPr/>
        </p:nvCxnSpPr>
        <p:spPr>
          <a:xfrm>
            <a:off x="5762897" y="2988125"/>
            <a:ext cx="1619795" cy="15120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03610" y="2508066"/>
            <a:ext cx="96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Accept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72794" y="2537302"/>
            <a:ext cx="80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17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34793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mission schedule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910" y="827385"/>
            <a:ext cx="4913711" cy="593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72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461" y="1471355"/>
            <a:ext cx="977556" cy="977556"/>
          </a:xfrm>
        </p:spPr>
      </p:pic>
      <p:sp>
        <p:nvSpPr>
          <p:cNvPr id="4" name="Rectangle 3"/>
          <p:cNvSpPr/>
          <p:nvPr/>
        </p:nvSpPr>
        <p:spPr>
          <a:xfrm>
            <a:off x="352697" y="211072"/>
            <a:ext cx="37673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Future plan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688" y="1429314"/>
            <a:ext cx="1061638" cy="10616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988" y="2701446"/>
            <a:ext cx="1610916" cy="141745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8175" y="4360641"/>
            <a:ext cx="22995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HOSPITAL- PORTAL</a:t>
            </a:r>
            <a:endParaRPr lang="en-US" sz="20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833" y="3825767"/>
            <a:ext cx="1061638" cy="1061638"/>
          </a:xfrm>
          <a:prstGeom prst="rect">
            <a:avLst/>
          </a:prstGeom>
        </p:spPr>
      </p:pic>
      <p:pic>
        <p:nvPicPr>
          <p:cNvPr id="11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485" y="3856862"/>
            <a:ext cx="1061638" cy="1061638"/>
          </a:xfrm>
          <a:prstGeom prst="rect">
            <a:avLst/>
          </a:prstGeom>
        </p:spPr>
      </p:pic>
      <p:pic>
        <p:nvPicPr>
          <p:cNvPr id="12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627" y="5544115"/>
            <a:ext cx="1061638" cy="106163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4284017" y="2448911"/>
            <a:ext cx="718907" cy="52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379779" y="2490952"/>
            <a:ext cx="668909" cy="48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716919" y="3825767"/>
            <a:ext cx="1178069" cy="46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505904" y="3825767"/>
            <a:ext cx="1178071" cy="46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2"/>
          </p:cNvCxnSpPr>
          <p:nvPr/>
        </p:nvCxnSpPr>
        <p:spPr>
          <a:xfrm flipV="1">
            <a:off x="5677945" y="4760751"/>
            <a:ext cx="0" cy="620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99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2125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- Employee management system more effective.</a:t>
            </a:r>
          </a:p>
          <a:p>
            <a:r>
              <a:rPr lang="en-US" sz="2800" dirty="0" smtClean="0"/>
              <a:t>- Schedule setting system more convenience. 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33200" y="326685"/>
            <a:ext cx="24160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Improve</a:t>
            </a:r>
            <a:endParaRPr lang="en-US" sz="48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3463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4303"/>
            <a:ext cx="8596668" cy="4717059"/>
          </a:xfrm>
        </p:spPr>
        <p:txBody>
          <a:bodyPr/>
          <a:lstStyle/>
          <a:p>
            <a:r>
              <a:rPr lang="en-US" dirty="0" smtClean="0"/>
              <a:t>- Booking medical appointment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99574"/>
            <a:ext cx="8073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 customer services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56" y="2168245"/>
            <a:ext cx="7746230" cy="387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4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6553"/>
            <a:ext cx="8596668" cy="4832672"/>
          </a:xfrm>
        </p:spPr>
        <p:txBody>
          <a:bodyPr>
            <a:normAutofit/>
          </a:bodyPr>
          <a:lstStyle/>
          <a:p>
            <a:r>
              <a:rPr lang="en-US" sz="2800" dirty="0"/>
              <a:t>Search medical </a:t>
            </a:r>
            <a:r>
              <a:rPr lang="en-US" sz="2800" dirty="0" smtClean="0"/>
              <a:t>services.</a:t>
            </a:r>
          </a:p>
          <a:p>
            <a:r>
              <a:rPr lang="en-US" sz="2800" dirty="0"/>
              <a:t>Search hospital’s work </a:t>
            </a:r>
            <a:r>
              <a:rPr lang="en-US" sz="2800" dirty="0" smtClean="0"/>
              <a:t>schedule</a:t>
            </a:r>
          </a:p>
          <a:p>
            <a:r>
              <a:rPr lang="en-US" sz="2800" dirty="0" smtClean="0"/>
              <a:t>Feed back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79379" y="240626"/>
            <a:ext cx="8073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 customer services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79" y="3692437"/>
            <a:ext cx="2817381" cy="209350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069021" y="4739190"/>
            <a:ext cx="109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18" y="4118625"/>
            <a:ext cx="1410522" cy="12411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177909" y="5572296"/>
            <a:ext cx="22995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HOSPITAL- PORTAL</a:t>
            </a:r>
            <a:endParaRPr lang="en-US" sz="20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700" y="4048296"/>
            <a:ext cx="2286000" cy="15240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400800" y="4739189"/>
            <a:ext cx="136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34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80591" y="2669568"/>
            <a:ext cx="67598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Current Situation</a:t>
            </a:r>
            <a:endParaRPr lang="en-US" sz="7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03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Situation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199742" y="2845751"/>
            <a:ext cx="7330304" cy="1673996"/>
            <a:chOff x="0" y="0"/>
            <a:chExt cx="5595298" cy="11665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94740" cy="109474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26442" y="47767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3922" y="116006"/>
              <a:ext cx="902970" cy="902970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4585648" y="156949"/>
              <a:ext cx="1009650" cy="1009650"/>
              <a:chOff x="0" y="0"/>
              <a:chExt cx="1009650" cy="1009650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009650" cy="100965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874" y="180754"/>
                <a:ext cx="350520" cy="350520"/>
              </a:xfrm>
              <a:prstGeom prst="rect">
                <a:avLst/>
              </a:prstGeom>
            </p:spPr>
          </p:pic>
        </p:grpSp>
        <p:sp>
          <p:nvSpPr>
            <p:cNvPr id="11" name="Cross 10"/>
            <p:cNvSpPr/>
            <p:nvPr/>
          </p:nvSpPr>
          <p:spPr>
            <a:xfrm>
              <a:off x="1228298" y="416257"/>
              <a:ext cx="276446" cy="286414"/>
            </a:xfrm>
            <a:prstGeom prst="plus">
              <a:avLst>
                <a:gd name="adj" fmla="val 419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770495" y="566382"/>
              <a:ext cx="318489" cy="1378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 flipV="1">
              <a:off x="4114800" y="573206"/>
              <a:ext cx="329122" cy="1382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904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Situation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495787" y="1789613"/>
            <a:ext cx="6485618" cy="4310742"/>
            <a:chOff x="0" y="0"/>
            <a:chExt cx="3740738" cy="24242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07" t="33650" r="13175" b="19732"/>
            <a:stretch/>
          </p:blipFill>
          <p:spPr>
            <a:xfrm>
              <a:off x="1371600" y="361665"/>
              <a:ext cx="882015" cy="585470"/>
            </a:xfrm>
            <a:prstGeom prst="rect">
              <a:avLst/>
            </a:prstGeom>
          </p:spPr>
        </p:pic>
        <p:sp>
          <p:nvSpPr>
            <p:cNvPr id="8" name="Cloud Callout 7"/>
            <p:cNvSpPr/>
            <p:nvPr/>
          </p:nvSpPr>
          <p:spPr>
            <a:xfrm>
              <a:off x="2060812" y="0"/>
              <a:ext cx="669852" cy="404038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?!?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12543"/>
              <a:ext cx="754380" cy="75438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2072" y="1542197"/>
              <a:ext cx="882015" cy="882015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2879678" y="1405719"/>
              <a:ext cx="861060" cy="849630"/>
              <a:chOff x="0" y="0"/>
              <a:chExt cx="1009650" cy="1009650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009650" cy="100965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874" y="180754"/>
                <a:ext cx="350520" cy="350520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93" y="1057701"/>
              <a:ext cx="318770" cy="16700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2382" y="1044053"/>
              <a:ext cx="318770" cy="16700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44806" y="1084997"/>
              <a:ext cx="217170" cy="217170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818866" y="934871"/>
              <a:ext cx="605598" cy="425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828800" y="982638"/>
              <a:ext cx="45719" cy="595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326943" y="934871"/>
              <a:ext cx="584790" cy="424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881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52341" y="2535419"/>
            <a:ext cx="6233568" cy="2232524"/>
            <a:chOff x="0" y="0"/>
            <a:chExt cx="3393213" cy="9775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5534"/>
              <a:ext cx="882015" cy="88201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08078" y="245659"/>
              <a:ext cx="217170" cy="21717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893" y="0"/>
              <a:ext cx="909320" cy="909320"/>
            </a:xfrm>
            <a:prstGeom prst="rect">
              <a:avLst/>
            </a:prstGeom>
          </p:spPr>
        </p:pic>
        <p:sp>
          <p:nvSpPr>
            <p:cNvPr id="8" name="Right Arrow 7"/>
            <p:cNvSpPr/>
            <p:nvPr/>
          </p:nvSpPr>
          <p:spPr>
            <a:xfrm>
              <a:off x="1173708" y="552734"/>
              <a:ext cx="1031359" cy="1594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Situation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8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Situation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886914" y="2150108"/>
            <a:ext cx="8048081" cy="3048907"/>
            <a:chOff x="0" y="0"/>
            <a:chExt cx="5376043" cy="164338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00250"/>
              <a:ext cx="1254125" cy="125412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63" y="0"/>
              <a:ext cx="1643380" cy="164338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9272" y="470847"/>
              <a:ext cx="903605" cy="903605"/>
            </a:xfrm>
            <a:prstGeom prst="rect">
              <a:avLst/>
            </a:prstGeom>
          </p:spPr>
        </p:pic>
        <p:sp>
          <p:nvSpPr>
            <p:cNvPr id="10" name="Right Arrow 9"/>
            <p:cNvSpPr/>
            <p:nvPr/>
          </p:nvSpPr>
          <p:spPr>
            <a:xfrm flipH="1">
              <a:off x="2927445" y="832513"/>
              <a:ext cx="340242" cy="1913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75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4115" y="1263525"/>
            <a:ext cx="193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342708" y="1763486"/>
            <a:ext cx="1" cy="40251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14459" y="1263525"/>
            <a:ext cx="193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81928" y="2578128"/>
            <a:ext cx="51907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latin typeface="Calibri" panose="020F0502020204030204" pitchFamily="34" charset="0"/>
                <a:cs typeface="Calibri" panose="020F0502020204030204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876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1076</TotalTime>
  <Words>229</Words>
  <Application>Microsoft Office PowerPoint</Application>
  <PresentationFormat>Widescreen</PresentationFormat>
  <Paragraphs>92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MS Mincho</vt:lpstr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40</cp:revision>
  <dcterms:created xsi:type="dcterms:W3CDTF">2018-04-08T02:57:43Z</dcterms:created>
  <dcterms:modified xsi:type="dcterms:W3CDTF">2018-04-09T09:19:40Z</dcterms:modified>
</cp:coreProperties>
</file>