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08-04-2018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9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63923" y="504967"/>
              <a:ext cx="757450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471" y="2499751"/>
            <a:ext cx="6836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7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51" y="211072"/>
            <a:ext cx="2669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 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0591" y="2669568"/>
            <a:ext cx="6759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99742" y="2845751"/>
            <a:ext cx="7330304" cy="1673996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115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14459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1928" y="2578128"/>
            <a:ext cx="51907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671</TotalTime>
  <Words>91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Mincho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2018-04-08T02:57:43Z</dcterms:created>
  <dcterms:modified xsi:type="dcterms:W3CDTF">2018-04-08T14:09:30Z</dcterms:modified>
</cp:coreProperties>
</file>