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83" r:id="rId11"/>
    <p:sldId id="284" r:id="rId12"/>
    <p:sldId id="269" r:id="rId13"/>
    <p:sldId id="265" r:id="rId14"/>
    <p:sldId id="270" r:id="rId15"/>
    <p:sldId id="266" r:id="rId16"/>
    <p:sldId id="267" r:id="rId17"/>
    <p:sldId id="273" r:id="rId18"/>
    <p:sldId id="274" r:id="rId19"/>
    <p:sldId id="281" r:id="rId20"/>
    <p:sldId id="282" r:id="rId21"/>
    <p:sldId id="285" r:id="rId22"/>
    <p:sldId id="286" r:id="rId23"/>
    <p:sldId id="287" r:id="rId24"/>
    <p:sldId id="263" r:id="rId25"/>
    <p:sldId id="280" r:id="rId26"/>
    <p:sldId id="276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79015" autoAdjust="0"/>
  </p:normalViewPr>
  <p:slideViewPr>
    <p:cSldViewPr snapToGrid="0">
      <p:cViewPr varScale="1">
        <p:scale>
          <a:sx n="72" d="100"/>
          <a:sy n="72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AD31-3D96-47D2-AAC4-E324E5FFCB68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0823-C9B1-4705-95A8-261A5EC2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Kết hợp thủ tục quản lý bệnh viện và cổng thông tin. Ứng dụng có thể được truy cập qua internet</a:t>
            </a:r>
          </a:p>
          <a:p>
            <a:r>
              <a:rPr lang="vi-VN" dirty="0" smtClean="0"/>
              <a:t>Độ chính xác và tức thời.</a:t>
            </a:r>
          </a:p>
          <a:p>
            <a:r>
              <a:rPr lang="vi-VN" dirty="0" smtClean="0"/>
              <a:t>Đồng bộ hóa và tự động hóa, giảm thủ tục hành chính và nguồn nhân lực.</a:t>
            </a:r>
            <a:endParaRPr lang="en-US" dirty="0" smtClean="0"/>
          </a:p>
          <a:p>
            <a:r>
              <a:rPr lang="en-US" dirty="0" smtClean="0"/>
              <a:t>Web service +SMS</a:t>
            </a:r>
          </a:p>
          <a:p>
            <a:r>
              <a:rPr lang="en-US" dirty="0" err="1" smtClean="0"/>
              <a:t>Tren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1.gi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5.png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8" y="1401692"/>
            <a:ext cx="4410741" cy="52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78" y="1134402"/>
            <a:ext cx="8201857" cy="57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703" y="412144"/>
            <a:ext cx="96327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</a:t>
            </a:r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 &amp; demo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014" y="306267"/>
            <a:ext cx="40277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 </a:t>
            </a:r>
            <a:r>
              <a:rPr lang="en-US" sz="48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4856" y="219483"/>
            <a:ext cx="84593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Features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71618" y="584802"/>
              <a:ext cx="815247" cy="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2059" y="193046"/>
            <a:ext cx="6854762" cy="1064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70C0"/>
                </a:solidFill>
              </a:rPr>
              <a:t>Manage Shift scheduler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2252" y="1761457"/>
            <a:ext cx="184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Hospital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544" y="209121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59" y="4966377"/>
            <a:ext cx="1562101" cy="1562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0"/>
          <a:stretch/>
        </p:blipFill>
        <p:spPr>
          <a:xfrm>
            <a:off x="4323041" y="909559"/>
            <a:ext cx="1898802" cy="1815611"/>
          </a:xfrm>
          <a:prstGeom prst="rect">
            <a:avLst/>
          </a:prstGeom>
        </p:spPr>
      </p:pic>
      <p:sp>
        <p:nvSpPr>
          <p:cNvPr id="8" name="Cross 7"/>
          <p:cNvSpPr/>
          <p:nvPr/>
        </p:nvSpPr>
        <p:spPr>
          <a:xfrm>
            <a:off x="6277320" y="5572509"/>
            <a:ext cx="487856" cy="502131"/>
          </a:xfrm>
          <a:prstGeom prst="plus">
            <a:avLst>
              <a:gd name="adj" fmla="val 4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92940" y="5963091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1" y="180443"/>
            <a:ext cx="5511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40" y="1506891"/>
            <a:ext cx="1350548" cy="1350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794" y="18044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notification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1" y="1200319"/>
            <a:ext cx="1532444" cy="15324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1370" y="2059102"/>
            <a:ext cx="411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department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user 	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Manage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room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5689" y="219483"/>
            <a:ext cx="79415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system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1" y="2224555"/>
            <a:ext cx="1458686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94" y="29971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0" b="9343"/>
          <a:stretch/>
        </p:blipFill>
        <p:spPr>
          <a:xfrm>
            <a:off x="3577243" y="1346662"/>
            <a:ext cx="5057911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571" y="223573"/>
            <a:ext cx="27414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27" y="1363554"/>
            <a:ext cx="4514965" cy="235187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9" y="4976443"/>
            <a:ext cx="1363015" cy="132321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23" y="5066853"/>
            <a:ext cx="1140890" cy="132864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8045964" y="5115632"/>
            <a:ext cx="1269240" cy="103940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8925642">
            <a:off x="4773756" y="421305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218687" y="4343541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509967">
            <a:off x="7558671" y="428536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1223" y="6308326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3334" y="6308326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39504" y="6299660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070" y="299713"/>
            <a:ext cx="2930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room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9" y="2508874"/>
            <a:ext cx="1458686" cy="145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3868784" y="826774"/>
            <a:ext cx="6057093" cy="53016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323433" y="3217275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42708" y="1574161"/>
            <a:ext cx="37675" cy="50048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6598" y="1033482"/>
            <a:ext cx="4424855" cy="612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Incorporation of hospital management procedures and portals. The application can be accessed via the internet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 and instantaneous.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Synchronization and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automation, reducing administrative procedures and human resources. </a:t>
            </a:r>
            <a:endParaRPr lang="en-US" dirty="0" smtClean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Easy to extend and upgrade function of the </a:t>
            </a: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system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Apply web service: can use other technology  to develop front-end side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Combine SMS: sent message immediately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Can run on mobile, tablet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other </a:t>
            </a: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device,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support user even when they are outside the work environment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4169" y="1384838"/>
            <a:ext cx="4056993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Always have a team to maintain the operation of the </a:t>
            </a: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system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to train 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hospital staff how to use the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1326" y="217673"/>
            <a:ext cx="3179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0224" y="456212"/>
            <a:ext cx="38972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Disa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4997" y="1303282"/>
            <a:ext cx="105881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Future plans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4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575099" y="211072"/>
            <a:ext cx="4594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Suggest </a:t>
            </a:r>
            <a:r>
              <a:rPr lang="en-US" sz="2800" dirty="0"/>
              <a:t>the most suitable work </a:t>
            </a:r>
            <a:r>
              <a:rPr lang="en-US" sz="2800" dirty="0" smtClean="0"/>
              <a:t>schedule for scheduler.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907" y="1008992"/>
            <a:ext cx="105881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Current situation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0141" y="2448910"/>
            <a:ext cx="8711513" cy="1986754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422" y="668224"/>
            <a:ext cx="87511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2.Our proposal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2709</TotalTime>
  <Words>352</Words>
  <Application>Microsoft Office PowerPoint</Application>
  <PresentationFormat>Widescreen</PresentationFormat>
  <Paragraphs>106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Mincho</vt:lpstr>
      <vt:lpstr>Arial</vt:lpstr>
      <vt:lpstr>Calibri</vt:lpstr>
      <vt:lpstr>Cambria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tran linh</cp:lastModifiedBy>
  <cp:revision>69</cp:revision>
  <dcterms:created xsi:type="dcterms:W3CDTF">2018-04-08T02:57:43Z</dcterms:created>
  <dcterms:modified xsi:type="dcterms:W3CDTF">2018-04-26T23:49:12Z</dcterms:modified>
</cp:coreProperties>
</file>