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63923" y="504967"/>
              <a:ext cx="757450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471" y="2499751"/>
            <a:ext cx="6836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716" y="211072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36" y="1362404"/>
            <a:ext cx="9715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130" y="316176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department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8" y="2091560"/>
            <a:ext cx="6736388" cy="3273124"/>
          </a:xfrm>
        </p:spPr>
      </p:pic>
    </p:spTree>
    <p:extLst>
      <p:ext uri="{BB962C8B-B14F-4D97-AF65-F5344CB8AC3E}">
        <p14:creationId xmlns:p14="http://schemas.microsoft.com/office/powerpoint/2010/main" val="319332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822" y="337197"/>
            <a:ext cx="793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97" y="1183862"/>
            <a:ext cx="5465757" cy="5530826"/>
          </a:xfrm>
        </p:spPr>
      </p:pic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9" y="1574200"/>
            <a:ext cx="8243368" cy="4636894"/>
          </a:xfrm>
        </p:spPr>
      </p:pic>
      <p:sp>
        <p:nvSpPr>
          <p:cNvPr id="4" name="Rectangle 3"/>
          <p:cNvSpPr/>
          <p:nvPr/>
        </p:nvSpPr>
        <p:spPr>
          <a:xfrm>
            <a:off x="526588" y="337197"/>
            <a:ext cx="8180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51" y="211072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 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728" y="190052"/>
            <a:ext cx="703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53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352697" y="211072"/>
            <a:ext cx="3767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 smtClean="0"/>
              <a:t>- </a:t>
            </a:r>
            <a:r>
              <a:rPr lang="en-US" sz="2800" dirty="0"/>
              <a:t>Automatic Scheduling.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591" y="2669568"/>
            <a:ext cx="6759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99742" y="2845751"/>
            <a:ext cx="7330304" cy="1673996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5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38647" y="1826548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4459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0924" y="1826548"/>
            <a:ext cx="5139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Incorporation </a:t>
            </a:r>
            <a:r>
              <a:rPr lang="en-US" dirty="0"/>
              <a:t>of hospital management procedures and portals. The application can be accessed via the </a:t>
            </a:r>
            <a:r>
              <a:rPr lang="en-US" dirty="0" smtClean="0"/>
              <a:t>internet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Accuracy </a:t>
            </a:r>
            <a:r>
              <a:rPr lang="en-US" dirty="0"/>
              <a:t>and instantaneous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Synchronization </a:t>
            </a:r>
            <a:r>
              <a:rPr lang="en-US" dirty="0"/>
              <a:t>and automation, reducing administrative procedures and human resources. 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6717" y="1826548"/>
            <a:ext cx="5360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dirty="0" smtClean="0"/>
              <a:t>In </a:t>
            </a:r>
            <a:r>
              <a:rPr lang="en-US" dirty="0"/>
              <a:t>fact, due to the influence of personality-related reasons, the automatic scheduling algorithm may not meet the requirements</a:t>
            </a:r>
            <a:r>
              <a:rPr lang="en-US" dirty="0" smtClean="0"/>
              <a:t>.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hospital costs a certain amount of money to maintain the system (server, host</a:t>
            </a:r>
            <a:r>
              <a:rPr lang="en-US" dirty="0" smtClean="0"/>
              <a:t>).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928" y="2578128"/>
            <a:ext cx="519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1012</TotalTime>
  <Words>211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linh</cp:lastModifiedBy>
  <cp:revision>34</cp:revision>
  <dcterms:created xsi:type="dcterms:W3CDTF">2018-04-08T02:57:43Z</dcterms:created>
  <dcterms:modified xsi:type="dcterms:W3CDTF">2018-04-09T04:29:27Z</dcterms:modified>
</cp:coreProperties>
</file>