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80" r:id="rId22"/>
    <p:sldId id="281" r:id="rId23"/>
    <p:sldId id="282" r:id="rId24"/>
    <p:sldId id="283" r:id="rId25"/>
    <p:sldId id="284" r:id="rId26"/>
    <p:sldId id="276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09-04-2018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9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63923" y="504967"/>
              <a:ext cx="757450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471" y="2499751"/>
            <a:ext cx="6836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130" y="120233"/>
            <a:ext cx="4309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department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0" y="1947152"/>
            <a:ext cx="2987527" cy="3291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4266" y="2110045"/>
            <a:ext cx="6019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department can contain 0, 1 or more </a:t>
            </a:r>
            <a:r>
              <a:rPr lang="en-US" sz="2400" dirty="0" smtClean="0"/>
              <a:t>users</a:t>
            </a:r>
          </a:p>
          <a:p>
            <a:pPr marL="285750" indent="-285750" algn="just">
              <a:buFontTx/>
              <a:buChar char="-"/>
            </a:pPr>
            <a:r>
              <a:rPr lang="en-US" sz="2400" dirty="0"/>
              <a:t>The department has two status is Active and </a:t>
            </a:r>
            <a:r>
              <a:rPr lang="en-US" sz="2400" dirty="0" smtClean="0"/>
              <a:t>Disabled</a:t>
            </a:r>
          </a:p>
          <a:p>
            <a:pPr marL="285750" indent="-285750" algn="just">
              <a:buFontTx/>
              <a:buChar char="-"/>
            </a:pPr>
            <a:r>
              <a:rPr lang="en-US" sz="2400" dirty="0"/>
              <a:t>The department can be disabled when not containing  active user</a:t>
            </a:r>
          </a:p>
        </p:txBody>
      </p:sp>
    </p:spTree>
    <p:extLst>
      <p:ext uri="{BB962C8B-B14F-4D97-AF65-F5344CB8AC3E}">
        <p14:creationId xmlns:p14="http://schemas.microsoft.com/office/powerpoint/2010/main" val="319332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509" y="106570"/>
            <a:ext cx="27414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1121339"/>
            <a:ext cx="922314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482" y="219631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99" y="1246188"/>
            <a:ext cx="5148098" cy="5201911"/>
          </a:xfrm>
        </p:spPr>
      </p:pic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31" y="180443"/>
            <a:ext cx="5511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83" y="1886268"/>
            <a:ext cx="6894134" cy="3881437"/>
          </a:xfrm>
        </p:spPr>
      </p:pic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51" y="211072"/>
            <a:ext cx="2669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 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4" y="0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9" y="952441"/>
            <a:ext cx="7315199" cy="57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77436"/>
              </p:ext>
            </p:extLst>
          </p:nvPr>
        </p:nvGraphicFramePr>
        <p:xfrm>
          <a:off x="2659016" y="2417836"/>
          <a:ext cx="5635898" cy="221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949">
                  <a:extLst>
                    <a:ext uri="{9D8B030D-6E8A-4147-A177-3AD203B41FA5}">
                      <a16:colId xmlns:a16="http://schemas.microsoft.com/office/drawing/2014/main" val="546874090"/>
                    </a:ext>
                  </a:extLst>
                </a:gridCol>
                <a:gridCol w="2817949">
                  <a:extLst>
                    <a:ext uri="{9D8B030D-6E8A-4147-A177-3AD203B41FA5}">
                      <a16:colId xmlns:a16="http://schemas.microsoft.com/office/drawing/2014/main" val="2368170937"/>
                    </a:ext>
                  </a:extLst>
                </a:gridCol>
              </a:tblGrid>
              <a:tr h="110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950752"/>
                  </a:ext>
                </a:extLst>
              </a:tr>
              <a:tr h="110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80473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064" y="0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784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4561" y="4245429"/>
            <a:ext cx="2076994" cy="9666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Posted : Empty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55921" y="4245428"/>
            <a:ext cx="2076994" cy="9666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Posted : Posted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3827417" y="1685108"/>
            <a:ext cx="2259873" cy="1188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Posted=0</a:t>
            </a:r>
            <a:endParaRPr lang="en-US" dirty="0"/>
          </a:p>
        </p:txBody>
      </p:sp>
      <p:cxnSp>
        <p:nvCxnSpPr>
          <p:cNvPr id="11" name="Elbow Connector 10"/>
          <p:cNvCxnSpPr>
            <a:stCxn id="9" idx="1"/>
            <a:endCxn id="4" idx="0"/>
          </p:cNvCxnSpPr>
          <p:nvPr/>
        </p:nvCxnSpPr>
        <p:spPr>
          <a:xfrm rot="10800000" flipV="1">
            <a:off x="3233059" y="2279467"/>
            <a:ext cx="594359" cy="1965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0"/>
          </p:cNvCxnSpPr>
          <p:nvPr/>
        </p:nvCxnSpPr>
        <p:spPr>
          <a:xfrm>
            <a:off x="6087290" y="2279468"/>
            <a:ext cx="407128" cy="1965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6689" y="191013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87290" y="191013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064" y="0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999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54093" y="862146"/>
            <a:ext cx="2076994" cy="9666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: Empty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7099" y="4820172"/>
            <a:ext cx="2076994" cy="9666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: Uncheck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8858" y="4820183"/>
            <a:ext cx="2076994" cy="9666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: Checked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2876006" y="751111"/>
            <a:ext cx="2477588" cy="1188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Waiting=0</a:t>
            </a:r>
            <a:endParaRPr lang="en-US" dirty="0"/>
          </a:p>
        </p:txBody>
      </p:sp>
      <p:cxnSp>
        <p:nvCxnSpPr>
          <p:cNvPr id="9" name="Elbow Connector 8"/>
          <p:cNvCxnSpPr>
            <a:stCxn id="7" idx="3"/>
            <a:endCxn id="4" idx="1"/>
          </p:cNvCxnSpPr>
          <p:nvPr/>
        </p:nvCxnSpPr>
        <p:spPr>
          <a:xfrm>
            <a:off x="5353594" y="1345471"/>
            <a:ext cx="18004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064" y="0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2521675" y="2534191"/>
            <a:ext cx="3186249" cy="1188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Waiting=Posted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stCxn id="7" idx="2"/>
            <a:endCxn id="15" idx="0"/>
          </p:cNvCxnSpPr>
          <p:nvPr/>
        </p:nvCxnSpPr>
        <p:spPr>
          <a:xfrm>
            <a:off x="4114800" y="1939831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  <a:endCxn id="5" idx="0"/>
          </p:cNvCxnSpPr>
          <p:nvPr/>
        </p:nvCxnSpPr>
        <p:spPr>
          <a:xfrm>
            <a:off x="5707924" y="3128551"/>
            <a:ext cx="407672" cy="1691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1"/>
            <a:endCxn id="6" idx="0"/>
          </p:cNvCxnSpPr>
          <p:nvPr/>
        </p:nvCxnSpPr>
        <p:spPr>
          <a:xfrm rot="10800000" flipV="1">
            <a:off x="2247355" y="3128551"/>
            <a:ext cx="274320" cy="1691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0883" y="919143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35874" y="264670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14799" y="198554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61662" y="2669564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6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2103" y="822956"/>
            <a:ext cx="2076994" cy="9666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: Uncheck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64" y="0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838303" y="2508066"/>
            <a:ext cx="1924594" cy="960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4195" y="4500148"/>
            <a:ext cx="2076994" cy="9666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= Posted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49576" y="4500148"/>
            <a:ext cx="2076994" cy="9666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Posted</a:t>
            </a:r>
            <a:r>
              <a:rPr lang="en-US" dirty="0" smtClean="0"/>
              <a:t> = </a:t>
            </a:r>
            <a:r>
              <a:rPr lang="en-US" dirty="0"/>
              <a:t>Waiting</a:t>
            </a: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4800600" y="1789607"/>
            <a:ext cx="0" cy="71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1"/>
            <a:endCxn id="9" idx="0"/>
          </p:cNvCxnSpPr>
          <p:nvPr/>
        </p:nvCxnSpPr>
        <p:spPr>
          <a:xfrm rot="10800000" flipV="1">
            <a:off x="2388073" y="2988124"/>
            <a:ext cx="1450230" cy="1512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7" idx="0"/>
          </p:cNvCxnSpPr>
          <p:nvPr/>
        </p:nvCxnSpPr>
        <p:spPr>
          <a:xfrm>
            <a:off x="5762897" y="2988125"/>
            <a:ext cx="1619795" cy="1512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03610" y="2508066"/>
            <a:ext cx="9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Accept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794" y="2537302"/>
            <a:ext cx="80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17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mission </a:t>
            </a:r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10" y="827385"/>
            <a:ext cx="4913711" cy="59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72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352697" y="211072"/>
            <a:ext cx="3767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 smtClean="0"/>
              <a:t>- Schedule setting system more convenience.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Feed back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0591" y="2669568"/>
            <a:ext cx="6759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99742" y="2845751"/>
            <a:ext cx="7330304" cy="1673996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115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14459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1928" y="2578128"/>
            <a:ext cx="51907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1076</TotalTime>
  <Words>229</Words>
  <Application>Microsoft Office PowerPoint</Application>
  <PresentationFormat>Widescreen</PresentationFormat>
  <Paragraphs>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MS Mincho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</cp:revision>
  <dcterms:created xsi:type="dcterms:W3CDTF">2018-04-08T02:57:43Z</dcterms:created>
  <dcterms:modified xsi:type="dcterms:W3CDTF">2018-04-09T05:41:21Z</dcterms:modified>
</cp:coreProperties>
</file>