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716" y="211072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</TotalTime>
  <Words>93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24</cp:revision>
  <dcterms:created xsi:type="dcterms:W3CDTF">2018-04-08T02:57:43Z</dcterms:created>
  <dcterms:modified xsi:type="dcterms:W3CDTF">2018-04-08T15:43:11Z</dcterms:modified>
</cp:coreProperties>
</file>