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83" r:id="rId11"/>
    <p:sldId id="284" r:id="rId12"/>
    <p:sldId id="269" r:id="rId13"/>
    <p:sldId id="265" r:id="rId14"/>
    <p:sldId id="270" r:id="rId15"/>
    <p:sldId id="266" r:id="rId16"/>
    <p:sldId id="267" r:id="rId17"/>
    <p:sldId id="273" r:id="rId18"/>
    <p:sldId id="274" r:id="rId19"/>
    <p:sldId id="281" r:id="rId20"/>
    <p:sldId id="282" r:id="rId21"/>
    <p:sldId id="285" r:id="rId22"/>
    <p:sldId id="286" r:id="rId23"/>
    <p:sldId id="287" r:id="rId24"/>
    <p:sldId id="263" r:id="rId25"/>
    <p:sldId id="280" r:id="rId26"/>
    <p:sldId id="276" r:id="rId27"/>
    <p:sldId id="278" r:id="rId28"/>
    <p:sldId id="277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79015" autoAdjust="0"/>
  </p:normalViewPr>
  <p:slideViewPr>
    <p:cSldViewPr snapToGrid="0">
      <p:cViewPr varScale="1">
        <p:scale>
          <a:sx n="36" d="100"/>
          <a:sy n="36" d="100"/>
        </p:scale>
        <p:origin x="11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AD31-3D96-47D2-AAC4-E324E5FFCB68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50823-C9B1-4705-95A8-261A5EC2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Kết hợp thủ tục quản lý bệnh viện và cổng thông tin. Ứng dụng có thể được truy cập qua internet</a:t>
            </a:r>
          </a:p>
          <a:p>
            <a:r>
              <a:rPr lang="vi-VN" dirty="0" smtClean="0"/>
              <a:t>Độ chính xác và tức thời.</a:t>
            </a:r>
          </a:p>
          <a:p>
            <a:r>
              <a:rPr lang="vi-VN" dirty="0" smtClean="0"/>
              <a:t>Đồng bộ hóa và tự động hóa, giảm thủ tục hành chính và nguồn nhân lực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smtClean="0"/>
              <a:t>Web service +SMS</a:t>
            </a:r>
          </a:p>
          <a:p>
            <a:r>
              <a:rPr lang="en-US" dirty="0" err="1" smtClean="0"/>
              <a:t>Tren</a:t>
            </a:r>
            <a:r>
              <a:rPr lang="en-US" baseline="0" dirty="0" smtClean="0"/>
              <a:t>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23-04-2018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1.gif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5.png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8" y="1401692"/>
            <a:ext cx="4410741" cy="52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78" y="1134402"/>
            <a:ext cx="8201857" cy="57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703" y="412144"/>
            <a:ext cx="96327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</a:t>
            </a:r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Features &amp; demo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014" y="306267"/>
            <a:ext cx="40277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Role </a:t>
            </a:r>
            <a:r>
              <a:rPr lang="en-US" sz="48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4856" y="219483"/>
            <a:ext cx="84593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Features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71618" y="584802"/>
              <a:ext cx="815247" cy="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32059" y="193046"/>
            <a:ext cx="6854762" cy="1064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70C0"/>
                </a:solidFill>
              </a:rPr>
              <a:t>Manage Shift scheduler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2252" y="1761457"/>
            <a:ext cx="184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Hospital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544" y="209121"/>
            <a:ext cx="5347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59" y="4966377"/>
            <a:ext cx="1562101" cy="1562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0"/>
          <a:stretch/>
        </p:blipFill>
        <p:spPr>
          <a:xfrm>
            <a:off x="4323041" y="909559"/>
            <a:ext cx="1898802" cy="1815611"/>
          </a:xfrm>
          <a:prstGeom prst="rect">
            <a:avLst/>
          </a:prstGeom>
        </p:spPr>
      </p:pic>
      <p:sp>
        <p:nvSpPr>
          <p:cNvPr id="8" name="Cross 7"/>
          <p:cNvSpPr/>
          <p:nvPr/>
        </p:nvSpPr>
        <p:spPr>
          <a:xfrm>
            <a:off x="6277320" y="5572509"/>
            <a:ext cx="487856" cy="502131"/>
          </a:xfrm>
          <a:prstGeom prst="plus">
            <a:avLst>
              <a:gd name="adj" fmla="val 4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92940" y="5963091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31" y="180443"/>
            <a:ext cx="5511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meeting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40" y="1506891"/>
            <a:ext cx="1350548" cy="1350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794" y="18044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notification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71" y="1200319"/>
            <a:ext cx="1532444" cy="15324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1370" y="2059102"/>
            <a:ext cx="4114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department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user 	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Manage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room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5689" y="219483"/>
            <a:ext cx="79415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system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1" y="2224555"/>
            <a:ext cx="1458686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94" y="29971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0" b="9343"/>
          <a:stretch/>
        </p:blipFill>
        <p:spPr>
          <a:xfrm>
            <a:off x="3577243" y="1346662"/>
            <a:ext cx="5057911" cy="3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571" y="223573"/>
            <a:ext cx="27414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user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27" y="1363554"/>
            <a:ext cx="4514965" cy="235187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9" y="4976443"/>
            <a:ext cx="1363015" cy="132321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23" y="5066853"/>
            <a:ext cx="1140890" cy="132864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8045964" y="5115632"/>
            <a:ext cx="1269240" cy="103940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8925642">
            <a:off x="4773756" y="421305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218687" y="4343541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509967">
            <a:off x="7558671" y="428536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11223" y="6308326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3334" y="6308326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39504" y="6299660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070" y="299713"/>
            <a:ext cx="29306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room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9" y="2508874"/>
            <a:ext cx="1458686" cy="1458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3868784" y="826774"/>
            <a:ext cx="6057093" cy="530166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323433" y="3217275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342708" y="1763486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6842" y="2090982"/>
            <a:ext cx="4424855" cy="308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Incorporation of hospital management procedures and portals. The application can be accessed via the internet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Accuracy and instantaneous.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Synchronization and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automation, reducing administrative procedures and human resources. </a:t>
            </a:r>
            <a:endParaRPr lang="en-US" dirty="0" smtClean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Easy to extend and upgrade function of the system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7421" y="2090982"/>
            <a:ext cx="4056993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Always have a team to maintain the operation of the </a:t>
            </a: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system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to train 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hospital staff how to use the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1326" y="1039307"/>
            <a:ext cx="3179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3720" y="1000118"/>
            <a:ext cx="38972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Disa</a:t>
            </a:r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4997" y="1303282"/>
            <a:ext cx="105881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Future plans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4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1" y="1471355"/>
            <a:ext cx="977556" cy="977556"/>
          </a:xfrm>
        </p:spPr>
      </p:pic>
      <p:sp>
        <p:nvSpPr>
          <p:cNvPr id="4" name="Rectangle 3"/>
          <p:cNvSpPr/>
          <p:nvPr/>
        </p:nvSpPr>
        <p:spPr>
          <a:xfrm>
            <a:off x="575099" y="211072"/>
            <a:ext cx="4594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Future 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88" y="1429314"/>
            <a:ext cx="1061638" cy="106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8" y="2701446"/>
            <a:ext cx="1610916" cy="1417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8175" y="4360641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3" y="3825767"/>
            <a:ext cx="1061638" cy="106163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85" y="3856862"/>
            <a:ext cx="1061638" cy="106163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27" y="5544115"/>
            <a:ext cx="1061638" cy="10616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84017" y="2448911"/>
            <a:ext cx="718907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9779" y="2490952"/>
            <a:ext cx="668909" cy="4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6919" y="3825767"/>
            <a:ext cx="1178069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05904" y="3825767"/>
            <a:ext cx="1178071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5677945" y="4760751"/>
            <a:ext cx="0" cy="6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Employee management system more effective.</a:t>
            </a:r>
          </a:p>
          <a:p>
            <a:r>
              <a:rPr lang="en-US" sz="2800" dirty="0"/>
              <a:t>- </a:t>
            </a:r>
            <a:r>
              <a:rPr lang="en-US" sz="2800" dirty="0" smtClean="0"/>
              <a:t>Suggest </a:t>
            </a:r>
            <a:r>
              <a:rPr lang="en-US" sz="2800" dirty="0"/>
              <a:t>the most suitable work </a:t>
            </a:r>
            <a:r>
              <a:rPr lang="en-US" sz="2800" dirty="0" smtClean="0"/>
              <a:t>schedule for scheduler.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200" y="326685"/>
            <a:ext cx="2416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303"/>
            <a:ext cx="8596668" cy="4717059"/>
          </a:xfrm>
        </p:spPr>
        <p:txBody>
          <a:bodyPr/>
          <a:lstStyle/>
          <a:p>
            <a:r>
              <a:rPr lang="en-US" dirty="0" smtClean="0"/>
              <a:t>- Booking medical appointment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574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6" y="2168245"/>
            <a:ext cx="7746230" cy="38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53"/>
            <a:ext cx="8596668" cy="4832672"/>
          </a:xfrm>
        </p:spPr>
        <p:txBody>
          <a:bodyPr>
            <a:normAutofit/>
          </a:bodyPr>
          <a:lstStyle/>
          <a:p>
            <a:r>
              <a:rPr lang="en-US" sz="2800" dirty="0"/>
              <a:t>Search medical </a:t>
            </a:r>
            <a:r>
              <a:rPr lang="en-US" sz="2800" dirty="0" smtClean="0"/>
              <a:t>services.</a:t>
            </a:r>
          </a:p>
          <a:p>
            <a:r>
              <a:rPr lang="en-US" sz="2800" dirty="0"/>
              <a:t>Search hospital’s work </a:t>
            </a:r>
            <a:r>
              <a:rPr lang="en-US" sz="2800" dirty="0" smtClean="0"/>
              <a:t>schedule</a:t>
            </a:r>
          </a:p>
          <a:p>
            <a:r>
              <a:rPr lang="en-US" sz="2800" dirty="0" smtClean="0"/>
              <a:t>Feed back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79379" y="240626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9" y="3692437"/>
            <a:ext cx="2817381" cy="20935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69021" y="473919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18" y="4118625"/>
            <a:ext cx="1410522" cy="1241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77909" y="5572296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00" y="4048296"/>
            <a:ext cx="2286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00800" y="4739189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907" y="1008992"/>
            <a:ext cx="105881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Current situation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90141" y="2448910"/>
            <a:ext cx="8711513" cy="1986754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422" y="668224"/>
            <a:ext cx="87511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2.Our proposal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2686</TotalTime>
  <Words>314</Words>
  <Application>Microsoft Office PowerPoint</Application>
  <PresentationFormat>Widescreen</PresentationFormat>
  <Paragraphs>103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Mincho</vt:lpstr>
      <vt:lpstr>Arial</vt:lpstr>
      <vt:lpstr>Calibri</vt:lpstr>
      <vt:lpstr>Cambria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66</cp:revision>
  <dcterms:created xsi:type="dcterms:W3CDTF">2018-04-08T02:57:43Z</dcterms:created>
  <dcterms:modified xsi:type="dcterms:W3CDTF">2018-04-23T12:41:02Z</dcterms:modified>
</cp:coreProperties>
</file>