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9.gi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2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SE61590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63923" y="504967"/>
              <a:ext cx="757450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471" y="2499751"/>
            <a:ext cx="68366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716" y="211072"/>
            <a:ext cx="4022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user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36" y="1362404"/>
            <a:ext cx="9715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130" y="316176"/>
            <a:ext cx="6380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78" y="2091560"/>
            <a:ext cx="6736388" cy="3273124"/>
          </a:xfrm>
        </p:spPr>
      </p:pic>
    </p:spTree>
    <p:extLst>
      <p:ext uri="{BB962C8B-B14F-4D97-AF65-F5344CB8AC3E}">
        <p14:creationId xmlns:p14="http://schemas.microsoft.com/office/powerpoint/2010/main" val="319332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851" y="211072"/>
            <a:ext cx="2669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 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0591" y="2669568"/>
            <a:ext cx="6759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99742" y="2845751"/>
            <a:ext cx="7330304" cy="1673996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4115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42708" y="1763486"/>
            <a:ext cx="1" cy="4025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14459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1928" y="2578128"/>
            <a:ext cx="51907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864</TotalTime>
  <Words>95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Mincho</vt:lpstr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tran linh</cp:lastModifiedBy>
  <cp:revision>27</cp:revision>
  <dcterms:created xsi:type="dcterms:W3CDTF">2018-04-08T02:57:43Z</dcterms:created>
  <dcterms:modified xsi:type="dcterms:W3CDTF">2018-04-08T17:53:08Z</dcterms:modified>
</cp:coreProperties>
</file>