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83" r:id="rId11"/>
    <p:sldId id="284" r:id="rId12"/>
    <p:sldId id="269" r:id="rId13"/>
    <p:sldId id="265" r:id="rId14"/>
    <p:sldId id="270" r:id="rId15"/>
    <p:sldId id="266" r:id="rId16"/>
    <p:sldId id="267" r:id="rId17"/>
    <p:sldId id="274" r:id="rId18"/>
    <p:sldId id="273" r:id="rId19"/>
    <p:sldId id="281" r:id="rId20"/>
    <p:sldId id="282" r:id="rId21"/>
    <p:sldId id="285" r:id="rId22"/>
    <p:sldId id="286" r:id="rId23"/>
    <p:sldId id="287" r:id="rId24"/>
    <p:sldId id="263" r:id="rId25"/>
    <p:sldId id="280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79015" autoAdjust="0"/>
  </p:normalViewPr>
  <p:slideViewPr>
    <p:cSldViewPr snapToGrid="0">
      <p:cViewPr varScale="1">
        <p:scale>
          <a:sx n="58" d="100"/>
          <a:sy n="58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AD31-3D96-47D2-AAC4-E324E5FFCB68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0823-C9B1-4705-95A8-261A5EC2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8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hợp thủ tục quản lý bệnh viện và cổng thông tin. Ứng dụng có thể được truy cập qua internet</a:t>
            </a:r>
          </a:p>
          <a:p>
            <a:r>
              <a:rPr lang="vi-VN" dirty="0" smtClean="0"/>
              <a:t>Độ chính xác và tức thời.</a:t>
            </a:r>
          </a:p>
          <a:p>
            <a:r>
              <a:rPr lang="vi-VN" dirty="0" smtClean="0"/>
              <a:t>Đồng bộ hóa và tự động hóa, giảm thủ tục hành chính và nguồn nhân lực.</a:t>
            </a:r>
            <a:endParaRPr lang="en-US" dirty="0" smtClean="0"/>
          </a:p>
          <a:p>
            <a:r>
              <a:rPr lang="en-US" dirty="0" smtClean="0"/>
              <a:t>Web service +SMS</a:t>
            </a:r>
          </a:p>
          <a:p>
            <a:r>
              <a:rPr lang="en-US" dirty="0" err="1" smtClean="0"/>
              <a:t>Tren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5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03-05-2018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5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46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</a:t>
            </a:r>
            <a:r>
              <a:rPr lang="en-US" dirty="0" smtClean="0"/>
              <a:t>SE61590 (Not Defend)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301994"/>
            <a:ext cx="4493868" cy="53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" b="12242"/>
          <a:stretch/>
        </p:blipFill>
        <p:spPr>
          <a:xfrm>
            <a:off x="352697" y="1134402"/>
            <a:ext cx="9306692" cy="56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4856" y="219483"/>
            <a:ext cx="84593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Features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2059" y="193046"/>
            <a:ext cx="6854762" cy="1064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70C0"/>
                </a:solidFill>
              </a:rPr>
              <a:t>Manage Shift scheduler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2252" y="1761457"/>
            <a:ext cx="18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89" y="1750482"/>
            <a:ext cx="955738" cy="955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9" y="4966377"/>
            <a:ext cx="1562101" cy="1562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6277320" y="5572509"/>
            <a:ext cx="487856" cy="502131"/>
          </a:xfrm>
          <a:prstGeom prst="plus">
            <a:avLst>
              <a:gd name="adj" fmla="val 4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2940" y="5963091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95" y="1493627"/>
            <a:ext cx="869795" cy="8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notification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56" y="2347709"/>
            <a:ext cx="1865210" cy="177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" y="2363421"/>
            <a:ext cx="1611180" cy="174584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  <a:endCxn id="12" idx="1"/>
          </p:cNvCxnSpPr>
          <p:nvPr/>
        </p:nvCxnSpPr>
        <p:spPr>
          <a:xfrm>
            <a:off x="6448966" y="3236341"/>
            <a:ext cx="140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7852768" y="2761231"/>
            <a:ext cx="1321190" cy="950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17" y="1409582"/>
            <a:ext cx="953839" cy="9538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51886" y="4056307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2755" y="3771353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7" idx="3"/>
            <a:endCxn id="6" idx="1"/>
          </p:cNvCxnSpPr>
          <p:nvPr/>
        </p:nvCxnSpPr>
        <p:spPr>
          <a:xfrm flipV="1">
            <a:off x="2767430" y="3236341"/>
            <a:ext cx="1816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1370" y="2059102"/>
            <a:ext cx="411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department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user 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Manage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5689" y="219483"/>
            <a:ext cx="7941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system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1" y="2224555"/>
            <a:ext cx="1458686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94" y="29971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0" b="9343"/>
          <a:stretch/>
        </p:blipFill>
        <p:spPr>
          <a:xfrm>
            <a:off x="3577243" y="1346662"/>
            <a:ext cx="5057911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571" y="223573"/>
            <a:ext cx="2741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7" y="1363554"/>
            <a:ext cx="4514965" cy="235187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4976443"/>
            <a:ext cx="1363015" cy="13232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23" y="5066853"/>
            <a:ext cx="1140890" cy="13286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8045964" y="5115632"/>
            <a:ext cx="1269240" cy="10394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925642">
            <a:off x="4773756" y="421305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218687" y="4343541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509967">
            <a:off x="7558671" y="428536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1223" y="6308326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3334" y="630832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39504" y="6299660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070" y="299713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room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9" y="2508874"/>
            <a:ext cx="1458686" cy="145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3868784" y="826774"/>
            <a:ext cx="6057093" cy="53016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23433" y="3217275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214311" y="1519953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842" y="2090982"/>
            <a:ext cx="5867469" cy="396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Incorporation of hospital management procedures and portals. The application can be accessed via the internet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Accuracy and instantaneous.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Synchronization and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automation, reducing administrative procedures and human resources. </a:t>
            </a:r>
            <a:endParaRPr lang="en-US" dirty="0" smtClean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service: can use other technology to develop front-end side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easy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to extend and upgrade function of the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system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SMS: sent message immediately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on mobile, tablet and other device, support user even when they are outside the work environment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8571" y="2090982"/>
            <a:ext cx="4056993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 have a team to maintain the operation of the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to train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staff how to use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326" y="1039307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4523" y="1039306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2870</TotalTime>
  <Words>362</Words>
  <Application>Microsoft Office PowerPoint</Application>
  <PresentationFormat>Widescreen</PresentationFormat>
  <Paragraphs>111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74</cp:revision>
  <dcterms:created xsi:type="dcterms:W3CDTF">2018-04-08T02:57:43Z</dcterms:created>
  <dcterms:modified xsi:type="dcterms:W3CDTF">2018-05-03T02:08:06Z</dcterms:modified>
</cp:coreProperties>
</file>