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8222-088A-4BF6-9F06-29B6BDC57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6680-09FD-41AB-90DE-2B7F82B9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F976-28F2-4933-AC96-8E152F4D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AF3-2543-491D-AE6C-53334633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8E34-2139-4C31-86D1-4DF5076E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59F7-8B4F-440A-A51E-E6A9D4FE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A3BA8-9CBA-4BC4-B83A-64C17421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E5C6-C8CA-44F7-85F3-3930539E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54D2-9F3C-456A-A676-BD0D779D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476D-CDDD-4410-8EE0-C924F984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9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603DA-2DB6-4DF5-AACA-065DC23D6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93560-06D1-421A-8C4E-97576DE4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576F-50ED-4B11-9336-BEC2AEBE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A3CD-65FF-4A37-B970-03DBA64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4F0CA-EA94-4C15-9850-D93247E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4147-957D-423C-B717-F98B8347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7947-A8D8-40EB-9AA1-97E8F930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0D71-C0C5-4789-87A4-2E3E8220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180C-600F-44DD-A0C4-AA6655ED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6232-A4B8-42B8-806D-3EDB5BC7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D2C-DB13-4E55-980E-1CCEAB7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DBC17-1390-486E-A5C9-B3118959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A4DB-2A22-4220-9EDA-0CF92EC2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BB5F-A1F8-4860-AA30-654CAC1B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2A84-E741-4733-8E2F-18A40D35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AADA-EE0F-4ABC-9F0C-EA9CAB31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5E00-3526-4F3A-8C46-3B48EBE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DAC1-690D-477F-8B75-05772A637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54EB-4E2A-4178-B876-2A51E20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E29B-62D0-40AD-B8E2-0007E3D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2C01-039E-47C9-946B-5DF8A947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E13A-505F-4240-BB43-8CF19BF0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6E55-11E4-4294-B943-F7924AD1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0877A-88CD-42AD-8CC8-33686BF9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A9E76-EF75-4D8C-8451-A29A5B40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64ADF-C328-43C7-A012-678E2D99D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6A7FB-214D-48FD-BB17-B50D23BE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68AA-1B59-43EC-89B1-4708A7C7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CBFFA-E587-40CB-88C4-42931AC6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40F7-2A21-44B8-AA38-4BC92383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73671-5035-4664-9FA0-853AC68E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A4539-64BC-45D2-915D-4561CE2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AE09-D1FA-4798-8F1B-AB00202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0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C69C9-D276-4BC7-8C91-DAA4323C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9FC7C-A0FA-47F0-9F14-840CFFD9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D6D5-A526-4224-9958-BE598265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219F-4156-463A-92A6-50022CC0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4718-92DE-42B2-B27F-396A1BAF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CBFF7-2D04-4B64-B5E2-028945BF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3FCD-C617-48FA-831D-E2C571E0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2B9C7-1AA0-42F1-ABBE-3B72F1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8CEEA-7B87-4DE7-A242-AA856696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40BE-511B-4CE1-B2B2-DC37CF4A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421F5-B2E8-4D97-A227-686E5822B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1E25-2BB0-4233-990E-C1B0FB39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2CA7-869D-469D-9ECB-728024AB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5F0E-EACC-416F-B8B1-AE928ECE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D85D-7FB4-42A1-A085-135D95ED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8FB71-8A3C-445C-9258-ADCBFD011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8877E-0E97-41C1-95E6-3D03CE2E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78DC-7097-4C68-A975-4498AF572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7F3C-E59B-4FF8-BD64-8BFF55B83720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EA7E-3878-4600-B5A7-20A11AA7F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411F-640B-4D16-B886-320F54F0A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5FB3-2151-476E-848C-4B10404EC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12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5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06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7139B72-9305-486B-94C4-A691FBAE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9" y="1308656"/>
            <a:ext cx="5082540" cy="5044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28DAEB3-A73F-49E6-AB12-AA6C937EA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14919" y="916226"/>
            <a:ext cx="503682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4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F2B780-47CF-4828-8EF9-9D46926E7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23" y="1136371"/>
            <a:ext cx="6104939" cy="53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1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1F43E-A09B-4878-9FB0-023D1C44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0" y="1237259"/>
            <a:ext cx="5916510" cy="5000703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F0E06C-C484-4B8B-815C-96B882D5D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37259"/>
            <a:ext cx="5646143" cy="48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Nguyen</dc:creator>
  <cp:lastModifiedBy>Linh Nguyen</cp:lastModifiedBy>
  <cp:revision>2</cp:revision>
  <dcterms:created xsi:type="dcterms:W3CDTF">2019-06-06T05:18:56Z</dcterms:created>
  <dcterms:modified xsi:type="dcterms:W3CDTF">2019-06-06T20:52:56Z</dcterms:modified>
</cp:coreProperties>
</file>