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00100" rtl="0" fontAlgn="auto" latinLnBrk="0" hangingPunct="0">
      <a:lnSpc>
        <a:spcPct val="100000"/>
      </a:lnSpc>
      <a:spcBef>
        <a:spcPts val="570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1pPr>
    <a:lvl2pPr marL="0" marR="0" indent="0" algn="l" defTabSz="800100" rtl="0" fontAlgn="auto" latinLnBrk="0" hangingPunct="0">
      <a:lnSpc>
        <a:spcPct val="100000"/>
      </a:lnSpc>
      <a:spcBef>
        <a:spcPts val="570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2pPr>
    <a:lvl3pPr marL="0" marR="0" indent="0" algn="l" defTabSz="800100" rtl="0" fontAlgn="auto" latinLnBrk="0" hangingPunct="0">
      <a:lnSpc>
        <a:spcPct val="100000"/>
      </a:lnSpc>
      <a:spcBef>
        <a:spcPts val="570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3pPr>
    <a:lvl4pPr marL="0" marR="0" indent="0" algn="l" defTabSz="800100" rtl="0" fontAlgn="auto" latinLnBrk="0" hangingPunct="0">
      <a:lnSpc>
        <a:spcPct val="100000"/>
      </a:lnSpc>
      <a:spcBef>
        <a:spcPts val="570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4pPr>
    <a:lvl5pPr marL="0" marR="0" indent="0" algn="l" defTabSz="800100" rtl="0" fontAlgn="auto" latinLnBrk="0" hangingPunct="0">
      <a:lnSpc>
        <a:spcPct val="100000"/>
      </a:lnSpc>
      <a:spcBef>
        <a:spcPts val="570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5pPr>
    <a:lvl6pPr marL="0" marR="0" indent="0" algn="l" defTabSz="800100" rtl="0" fontAlgn="auto" latinLnBrk="0" hangingPunct="0">
      <a:lnSpc>
        <a:spcPct val="100000"/>
      </a:lnSpc>
      <a:spcBef>
        <a:spcPts val="570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6pPr>
    <a:lvl7pPr marL="0" marR="0" indent="0" algn="l" defTabSz="800100" rtl="0" fontAlgn="auto" latinLnBrk="0" hangingPunct="0">
      <a:lnSpc>
        <a:spcPct val="100000"/>
      </a:lnSpc>
      <a:spcBef>
        <a:spcPts val="570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7pPr>
    <a:lvl8pPr marL="0" marR="0" indent="0" algn="l" defTabSz="800100" rtl="0" fontAlgn="auto" latinLnBrk="0" hangingPunct="0">
      <a:lnSpc>
        <a:spcPct val="100000"/>
      </a:lnSpc>
      <a:spcBef>
        <a:spcPts val="570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8pPr>
    <a:lvl9pPr marL="0" marR="0" indent="0" algn="l" defTabSz="800100" rtl="0" fontAlgn="auto" latinLnBrk="0" hangingPunct="0">
      <a:lnSpc>
        <a:spcPct val="100000"/>
      </a:lnSpc>
      <a:spcBef>
        <a:spcPts val="570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CC7B8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254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B9B9F">
              <a:alpha val="19000"/>
            </a:srgbClr>
          </a:solidFill>
        </a:fill>
      </a:tcStyle>
    </a:band2H>
    <a:firstCol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left>
          <a:right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right>
          <a:top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top>
          <a:bottom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bottom>
          <a:insideH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insideH>
          <a:insideV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0CC8A">
              <a:alpha val="31000"/>
            </a:srgbClr>
          </a:solidFill>
        </a:fill>
      </a:tcStyle>
    </a:band2H>
    <a:firstCol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0E9D7"/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5815">
              <a:alpha val="7000"/>
            </a:srgbClr>
          </a:solidFill>
        </a:fill>
      </a:tcStyle>
    </a:band2H>
    <a:firstCo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2EBD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F2EBDB"/>
              </a:solidFill>
              <a:prstDash val="solid"/>
              <a:miter lim="400000"/>
            </a:ln>
          </a:left>
          <a:right>
            <a:ln w="12700" cap="flat">
              <a:solidFill>
                <a:srgbClr val="F2EBDB"/>
              </a:solidFill>
              <a:prstDash val="solid"/>
              <a:miter lim="400000"/>
            </a:ln>
          </a:right>
          <a:top>
            <a:ln w="12700" cap="flat">
              <a:solidFill>
                <a:srgbClr val="F2EBDB"/>
              </a:solidFill>
              <a:prstDash val="solid"/>
              <a:miter lim="400000"/>
            </a:ln>
          </a:top>
          <a:bottom>
            <a:ln w="12700" cap="flat">
              <a:solidFill>
                <a:srgbClr val="F2EBDB"/>
              </a:solidFill>
              <a:prstDash val="solid"/>
              <a:miter lim="400000"/>
            </a:ln>
          </a:bottom>
          <a:insideH>
            <a:ln w="12700" cap="flat">
              <a:solidFill>
                <a:srgbClr val="F2EBDB"/>
              </a:solidFill>
              <a:prstDash val="solid"/>
              <a:miter lim="400000"/>
            </a:ln>
          </a:insideH>
          <a:insideV>
            <a:ln w="12700" cap="flat">
              <a:solidFill>
                <a:srgbClr val="F2EBDB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wholeTbl>
    <a:band2H>
      <a:tcTxStyle b="def" i="def"/>
      <a:tcStyle>
        <a:tcBdr/>
        <a:fill>
          <a:solidFill>
            <a:srgbClr val="BCBCBC">
              <a:alpha val="12000"/>
            </a:srgbClr>
          </a:solidFill>
        </a:fill>
      </a:tcStyle>
    </a:band2H>
    <a:firstCo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950"/>
              </a:solidFill>
              <a:prstDash val="solid"/>
              <a:miter lim="400000"/>
            </a:ln>
          </a:right>
          <a:top>
            <a:ln w="12700" cap="flat">
              <a:solidFill>
                <a:srgbClr val="F2EBDB"/>
              </a:solidFill>
              <a:prstDash val="solid"/>
              <a:miter lim="400000"/>
            </a:ln>
          </a:top>
          <a:bottom>
            <a:ln w="12700" cap="flat">
              <a:solidFill>
                <a:srgbClr val="F2EBDB"/>
              </a:solidFill>
              <a:prstDash val="solid"/>
              <a:miter lim="400000"/>
            </a:ln>
          </a:bottom>
          <a:insideH>
            <a:ln w="12700" cap="flat">
              <a:solidFill>
                <a:srgbClr val="F2EBDB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25400" cap="flat">
              <a:solidFill>
                <a:srgbClr val="645C51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lastRow>
    <a:fir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766D60"/>
              </a:solidFill>
              <a:prstDash val="solid"/>
              <a:miter lim="400000"/>
            </a:ln>
          </a:left>
          <a:right>
            <a:ln w="12700" cap="flat">
              <a:solidFill>
                <a:srgbClr val="766D6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66D60"/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2708684C-4D16-4618-839F-0558EEFCDFE6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D60">
              <a:alpha val="5000"/>
            </a:srgbClr>
          </a:solidFill>
        </a:fill>
      </a:tcStyle>
    </a:band2H>
    <a:firstCo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766D60"/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66D60"/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66D60"/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大標題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leatherbooktypeembellishgld.pdf" descr="leatherbooktypeembellishgld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15700" y="6972300"/>
            <a:ext cx="2771878" cy="43180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大標題文字"/>
          <p:cNvSpPr txBox="1"/>
          <p:nvPr>
            <p:ph type="title"/>
          </p:nvPr>
        </p:nvSpPr>
        <p:spPr>
          <a:xfrm>
            <a:off x="3175000" y="2857500"/>
            <a:ext cx="19050000" cy="3556000"/>
          </a:xfrm>
          <a:prstGeom prst="rect">
            <a:avLst/>
          </a:prstGeom>
          <a:effectLst>
            <a:outerShdw sx="100000" sy="100000" kx="0" ky="0" algn="b" rotWithShape="0" blurRad="25400" dist="38100" dir="2700000">
              <a:srgbClr val="6D625D">
                <a:alpha val="90000"/>
              </a:srgbClr>
            </a:outerShdw>
          </a:effectLst>
        </p:spPr>
        <p:txBody>
          <a:bodyPr anchor="b"/>
          <a:lstStyle>
            <a:lvl1pPr>
              <a:defRPr sz="10800">
                <a:solidFill>
                  <a:srgbClr val="BEA56D"/>
                </a:solidFill>
                <a:effectLst>
                  <a:outerShdw sx="100000" sy="100000" kx="0" ky="0" algn="b" rotWithShape="0" blurRad="38100" dist="25400" dir="15900000">
                    <a:srgbClr val="000000">
                      <a:alpha val="90000"/>
                    </a:srgbClr>
                  </a:outerShdw>
                </a:effectLst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3" name="內文層級一…"/>
          <p:cNvSpPr txBox="1"/>
          <p:nvPr>
            <p:ph type="body" sz="quarter" idx="1"/>
          </p:nvPr>
        </p:nvSpPr>
        <p:spPr>
          <a:xfrm>
            <a:off x="3175000" y="7747000"/>
            <a:ext cx="19050000" cy="2540000"/>
          </a:xfrm>
          <a:prstGeom prst="rect">
            <a:avLst/>
          </a:prstGeom>
          <a:effectLst>
            <a:outerShdw sx="100000" sy="100000" kx="0" ky="0" algn="b" rotWithShape="0" blurRad="25400" dist="38100" dir="2700000">
              <a:srgbClr val="6D625D">
                <a:alpha val="90000"/>
              </a:srgbClr>
            </a:outerShdw>
          </a:effectLst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70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1pPr>
            <a:lvl2pPr marL="0" indent="0" algn="ctr">
              <a:spcBef>
                <a:spcPts val="0"/>
              </a:spcBef>
              <a:buSzTx/>
              <a:buNone/>
              <a:defRPr i="1" sz="70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2pPr>
            <a:lvl3pPr marL="0" indent="0" algn="ctr">
              <a:spcBef>
                <a:spcPts val="0"/>
              </a:spcBef>
              <a:buSzTx/>
              <a:buNone/>
              <a:defRPr i="1" sz="70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3pPr>
            <a:lvl4pPr marL="0" indent="0" algn="ctr">
              <a:spcBef>
                <a:spcPts val="0"/>
              </a:spcBef>
              <a:buSzTx/>
              <a:buNone/>
              <a:defRPr i="1" sz="70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4pPr>
            <a:lvl5pPr marL="0" indent="0" algn="ctr">
              <a:spcBef>
                <a:spcPts val="0"/>
              </a:spcBef>
              <a:buSzTx/>
              <a:buNone/>
              <a:defRPr i="1" sz="70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" name="幻燈片編號"/>
          <p:cNvSpPr txBox="1"/>
          <p:nvPr>
            <p:ph type="sldNum" sz="quarter" idx="2"/>
          </p:nvPr>
        </p:nvSpPr>
        <p:spPr>
          <a:xfrm>
            <a:off x="12419693" y="12719050"/>
            <a:ext cx="419101" cy="457200"/>
          </a:xfrm>
          <a:prstGeom prst="rect">
            <a:avLst/>
          </a:prstGeom>
        </p:spPr>
        <p:txBody>
          <a:bodyPr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內文層級一…"/>
          <p:cNvSpPr txBox="1"/>
          <p:nvPr>
            <p:ph type="body" idx="1"/>
          </p:nvPr>
        </p:nvSpPr>
        <p:spPr>
          <a:xfrm>
            <a:off x="2032000" y="1778000"/>
            <a:ext cx="20320000" cy="10160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岩石海岸線的黑白照片"/>
          <p:cNvSpPr/>
          <p:nvPr>
            <p:ph type="pic" idx="21"/>
          </p:nvPr>
        </p:nvSpPr>
        <p:spPr>
          <a:xfrm>
            <a:off x="-1701800" y="755816"/>
            <a:ext cx="17883053" cy="1192755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一條蜿蜒河流背景是山丘的黑白照片"/>
          <p:cNvSpPr/>
          <p:nvPr>
            <p:ph type="pic" sz="quarter" idx="22"/>
          </p:nvPr>
        </p:nvSpPr>
        <p:spPr>
          <a:xfrm>
            <a:off x="13677900" y="863600"/>
            <a:ext cx="8940800" cy="6440803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5" name="加州約書亞樹國家公園拱門石的黑白照片"/>
          <p:cNvSpPr/>
          <p:nvPr>
            <p:ph type="pic" sz="half" idx="23"/>
          </p:nvPr>
        </p:nvSpPr>
        <p:spPr>
          <a:xfrm>
            <a:off x="12179300" y="5764608"/>
            <a:ext cx="10655300" cy="7103536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–王大明"/>
          <p:cNvSpPr txBox="1"/>
          <p:nvPr>
            <p:ph type="body" sz="quarter" idx="21"/>
          </p:nvPr>
        </p:nvSpPr>
        <p:spPr>
          <a:xfrm>
            <a:off x="2374900" y="8904151"/>
            <a:ext cx="19621500" cy="850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4200"/>
            </a:lvl1pPr>
          </a:lstStyle>
          <a:p>
            <a:pPr/>
            <a:r>
              <a:t>–王大明</a:t>
            </a:r>
          </a:p>
        </p:txBody>
      </p:sp>
      <p:sp>
        <p:nvSpPr>
          <p:cNvPr id="114" name="「在此輸入名言語錄。」"/>
          <p:cNvSpPr txBox="1"/>
          <p:nvPr>
            <p:ph type="body" sz="quarter" idx="22"/>
          </p:nvPr>
        </p:nvSpPr>
        <p:spPr>
          <a:xfrm>
            <a:off x="2387600" y="5981700"/>
            <a:ext cx="19621500" cy="10541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300"/>
              </a:spcBef>
              <a:buSzTx/>
              <a:buNone/>
              <a:defRPr i="1" sz="5400"/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11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岩石海岸線的黑白照片"/>
          <p:cNvSpPr/>
          <p:nvPr>
            <p:ph type="pic" idx="21"/>
          </p:nvPr>
        </p:nvSpPr>
        <p:spPr>
          <a:xfrm>
            <a:off x="-100666" y="-1981200"/>
            <a:ext cx="24601223" cy="16408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內頁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岩石海岸線的黑白照片"/>
          <p:cNvSpPr/>
          <p:nvPr>
            <p:ph type="pic" idx="21"/>
          </p:nvPr>
        </p:nvSpPr>
        <p:spPr>
          <a:xfrm>
            <a:off x="3850765" y="-260764"/>
            <a:ext cx="16622963" cy="1108710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大標題文字"/>
          <p:cNvSpPr txBox="1"/>
          <p:nvPr>
            <p:ph type="title"/>
          </p:nvPr>
        </p:nvSpPr>
        <p:spPr>
          <a:xfrm>
            <a:off x="2044700" y="9779000"/>
            <a:ext cx="20320000" cy="19050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3" name="內文層級一…"/>
          <p:cNvSpPr txBox="1"/>
          <p:nvPr>
            <p:ph type="body" sz="quarter" idx="1"/>
          </p:nvPr>
        </p:nvSpPr>
        <p:spPr>
          <a:xfrm>
            <a:off x="2044700" y="11684000"/>
            <a:ext cx="20320000" cy="9525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i="1" sz="4800"/>
            </a:lvl1pPr>
            <a:lvl2pPr marL="0" indent="0" algn="ctr">
              <a:spcBef>
                <a:spcPts val="0"/>
              </a:spcBef>
              <a:buSzTx/>
              <a:buNone/>
              <a:defRPr i="1" sz="4800"/>
            </a:lvl2pPr>
            <a:lvl3pPr marL="0" indent="0" algn="ctr">
              <a:spcBef>
                <a:spcPts val="0"/>
              </a:spcBef>
              <a:buSzTx/>
              <a:buNone/>
              <a:defRPr i="1" sz="4800"/>
            </a:lvl3pPr>
            <a:lvl4pPr marL="0" indent="0" algn="ctr">
              <a:spcBef>
                <a:spcPts val="0"/>
              </a:spcBef>
              <a:buSzTx/>
              <a:buNone/>
              <a:defRPr i="1" sz="4800"/>
            </a:lvl4pPr>
            <a:lvl5pPr marL="0" indent="0" algn="ctr">
              <a:spcBef>
                <a:spcPts val="0"/>
              </a:spcBef>
              <a:buSzTx/>
              <a:buNone/>
              <a:defRPr i="1" sz="4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4" name="幻燈片編號"/>
          <p:cNvSpPr txBox="1"/>
          <p:nvPr>
            <p:ph type="sldNum" sz="quarter" idx="2"/>
          </p:nvPr>
        </p:nvSpPr>
        <p:spPr>
          <a:xfrm>
            <a:off x="11969750" y="128905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大標題文字"/>
          <p:cNvSpPr txBox="1"/>
          <p:nvPr>
            <p:ph type="title"/>
          </p:nvPr>
        </p:nvSpPr>
        <p:spPr>
          <a:xfrm>
            <a:off x="2032000" y="5270500"/>
            <a:ext cx="20320000" cy="31750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2" name="幻燈片編號"/>
          <p:cNvSpPr txBox="1"/>
          <p:nvPr>
            <p:ph type="sldNum" sz="quarter" idx="2"/>
          </p:nvPr>
        </p:nvSpPr>
        <p:spPr>
          <a:xfrm>
            <a:off x="11969750" y="12706350"/>
            <a:ext cx="419101" cy="457200"/>
          </a:xfrm>
          <a:prstGeom prst="rect">
            <a:avLst/>
          </a:prstGeom>
        </p:spPr>
        <p:txBody>
          <a:bodyPr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leatherbooktypeembellishgry.pdf" descr="leatherbooktypeembellishgry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05425" y="6920086"/>
            <a:ext cx="2771878" cy="431801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岩石海岸線的黑白照片"/>
          <p:cNvSpPr/>
          <p:nvPr>
            <p:ph type="pic" idx="21"/>
          </p:nvPr>
        </p:nvSpPr>
        <p:spPr>
          <a:xfrm>
            <a:off x="11016969" y="2088583"/>
            <a:ext cx="14354838" cy="9574319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1" name="大標題文字"/>
          <p:cNvSpPr txBox="1"/>
          <p:nvPr>
            <p:ph type="title"/>
          </p:nvPr>
        </p:nvSpPr>
        <p:spPr>
          <a:xfrm>
            <a:off x="762000" y="2070100"/>
            <a:ext cx="12065000" cy="4406900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42" name="內文層級一…"/>
          <p:cNvSpPr txBox="1"/>
          <p:nvPr>
            <p:ph type="body" sz="quarter" idx="1"/>
          </p:nvPr>
        </p:nvSpPr>
        <p:spPr>
          <a:xfrm>
            <a:off x="762000" y="7810500"/>
            <a:ext cx="12065000" cy="3797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4800"/>
            </a:lvl1pPr>
            <a:lvl2pPr marL="0" indent="0" algn="ctr">
              <a:spcBef>
                <a:spcPts val="0"/>
              </a:spcBef>
              <a:buSzTx/>
              <a:buNone/>
              <a:defRPr i="1" sz="4800"/>
            </a:lvl2pPr>
            <a:lvl3pPr marL="0" indent="0" algn="ctr">
              <a:spcBef>
                <a:spcPts val="0"/>
              </a:spcBef>
              <a:buSzTx/>
              <a:buNone/>
              <a:defRPr i="1" sz="4800"/>
            </a:lvl3pPr>
            <a:lvl4pPr marL="0" indent="0" algn="ctr">
              <a:spcBef>
                <a:spcPts val="0"/>
              </a:spcBef>
              <a:buSzTx/>
              <a:buNone/>
              <a:defRPr i="1" sz="4800"/>
            </a:lvl4pPr>
            <a:lvl5pPr marL="0" indent="0" algn="ctr">
              <a:spcBef>
                <a:spcPts val="0"/>
              </a:spcBef>
              <a:buSzTx/>
              <a:buNone/>
              <a:defRPr i="1" sz="4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9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岩石海岸線的黑白照片"/>
          <p:cNvSpPr/>
          <p:nvPr>
            <p:ph type="pic" sz="half" idx="21"/>
          </p:nvPr>
        </p:nvSpPr>
        <p:spPr>
          <a:xfrm>
            <a:off x="10123995" y="3094123"/>
            <a:ext cx="13830301" cy="9224465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9" name="內文層級一…"/>
          <p:cNvSpPr txBox="1"/>
          <p:nvPr>
            <p:ph type="body" sz="half" idx="1"/>
          </p:nvPr>
        </p:nvSpPr>
        <p:spPr>
          <a:xfrm>
            <a:off x="2032000" y="3175000"/>
            <a:ext cx="9525000" cy="9017000"/>
          </a:xfrm>
          <a:prstGeom prst="rect">
            <a:avLst/>
          </a:prstGeom>
        </p:spPr>
        <p:txBody>
          <a:bodyPr/>
          <a:lstStyle>
            <a:lvl1pPr marL="596900" indent="-596900">
              <a:spcBef>
                <a:spcPts val="5500"/>
              </a:spcBef>
              <a:buBlip>
                <a:blip r:embed="rId2"/>
              </a:buBlip>
              <a:defRPr sz="4200"/>
            </a:lvl1pPr>
            <a:lvl2pPr marL="1193800" indent="-596900">
              <a:spcBef>
                <a:spcPts val="5500"/>
              </a:spcBef>
              <a:buBlip>
                <a:blip r:embed="rId2"/>
              </a:buBlip>
              <a:defRPr sz="4200"/>
            </a:lvl2pPr>
            <a:lvl3pPr marL="1790700" indent="-596900">
              <a:spcBef>
                <a:spcPts val="5500"/>
              </a:spcBef>
              <a:buBlip>
                <a:blip r:embed="rId2"/>
              </a:buBlip>
              <a:defRPr sz="4200"/>
            </a:lvl3pPr>
            <a:lvl4pPr marL="2387600" indent="-596900">
              <a:spcBef>
                <a:spcPts val="5500"/>
              </a:spcBef>
              <a:buBlip>
                <a:blip r:embed="rId2"/>
              </a:buBlip>
              <a:defRPr sz="4200"/>
            </a:lvl4pPr>
            <a:lvl5pPr marL="2984500" indent="-596900">
              <a:spcBef>
                <a:spcPts val="5500"/>
              </a:spcBef>
              <a:buBlip>
                <a:blip r:embed="rId2"/>
              </a:buBlip>
              <a:defRPr sz="4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、項目符號與小型即時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8" name="內文層級一…"/>
          <p:cNvSpPr txBox="1"/>
          <p:nvPr>
            <p:ph type="body" sz="half" idx="1"/>
          </p:nvPr>
        </p:nvSpPr>
        <p:spPr>
          <a:xfrm>
            <a:off x="2032000" y="3175000"/>
            <a:ext cx="9525000" cy="9017000"/>
          </a:xfrm>
          <a:prstGeom prst="rect">
            <a:avLst/>
          </a:prstGeom>
        </p:spPr>
        <p:txBody>
          <a:bodyPr/>
          <a:lstStyle>
            <a:lvl1pPr marL="596900" indent="-596900">
              <a:spcBef>
                <a:spcPts val="5500"/>
              </a:spcBef>
              <a:buBlip>
                <a:blip r:embed="rId2"/>
              </a:buBlip>
              <a:defRPr sz="4200"/>
            </a:lvl1pPr>
            <a:lvl2pPr marL="1193800" indent="-596900">
              <a:spcBef>
                <a:spcPts val="5500"/>
              </a:spcBef>
              <a:buBlip>
                <a:blip r:embed="rId2"/>
              </a:buBlip>
              <a:defRPr sz="4200"/>
            </a:lvl2pPr>
            <a:lvl3pPr marL="1790700" indent="-596900">
              <a:spcBef>
                <a:spcPts val="5500"/>
              </a:spcBef>
              <a:buBlip>
                <a:blip r:embed="rId2"/>
              </a:buBlip>
              <a:defRPr sz="4200"/>
            </a:lvl3pPr>
            <a:lvl4pPr marL="2387600" indent="-596900">
              <a:spcBef>
                <a:spcPts val="5500"/>
              </a:spcBef>
              <a:buBlip>
                <a:blip r:embed="rId2"/>
              </a:buBlip>
              <a:defRPr sz="4200"/>
            </a:lvl4pPr>
            <a:lvl5pPr marL="2984500" indent="-596900">
              <a:spcBef>
                <a:spcPts val="5500"/>
              </a:spcBef>
              <a:buBlip>
                <a:blip r:embed="rId2"/>
              </a:buBlip>
              <a:defRPr sz="4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、項目符號與大型即時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87" name="內文層級一…"/>
          <p:cNvSpPr txBox="1"/>
          <p:nvPr>
            <p:ph type="body" sz="half" idx="1"/>
          </p:nvPr>
        </p:nvSpPr>
        <p:spPr>
          <a:xfrm>
            <a:off x="2032000" y="3175000"/>
            <a:ext cx="9525000" cy="9017000"/>
          </a:xfrm>
          <a:prstGeom prst="rect">
            <a:avLst/>
          </a:prstGeom>
        </p:spPr>
        <p:txBody>
          <a:bodyPr/>
          <a:lstStyle>
            <a:lvl1pPr marL="596900" indent="-596900">
              <a:spcBef>
                <a:spcPts val="5500"/>
              </a:spcBef>
              <a:buBlip>
                <a:blip r:embed="rId2"/>
              </a:buBlip>
              <a:defRPr sz="4200"/>
            </a:lvl1pPr>
            <a:lvl2pPr marL="1193800" indent="-596900">
              <a:spcBef>
                <a:spcPts val="5500"/>
              </a:spcBef>
              <a:buBlip>
                <a:blip r:embed="rId2"/>
              </a:buBlip>
              <a:defRPr sz="4200"/>
            </a:lvl2pPr>
            <a:lvl3pPr marL="1790700" indent="-596900">
              <a:spcBef>
                <a:spcPts val="5500"/>
              </a:spcBef>
              <a:buBlip>
                <a:blip r:embed="rId2"/>
              </a:buBlip>
              <a:defRPr sz="4200"/>
            </a:lvl3pPr>
            <a:lvl4pPr marL="2387600" indent="-596900">
              <a:spcBef>
                <a:spcPts val="5500"/>
              </a:spcBef>
              <a:buBlip>
                <a:blip r:embed="rId2"/>
              </a:buBlip>
              <a:defRPr sz="4200"/>
            </a:lvl4pPr>
            <a:lvl5pPr marL="2984500" indent="-596900">
              <a:spcBef>
                <a:spcPts val="5500"/>
              </a:spcBef>
              <a:buBlip>
                <a:blip r:embed="rId2"/>
              </a:buBlip>
              <a:defRPr sz="4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/>
          <p:nvPr>
            <p:ph type="title"/>
          </p:nvPr>
        </p:nvSpPr>
        <p:spPr>
          <a:xfrm>
            <a:off x="2032000" y="558800"/>
            <a:ext cx="203200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3" name="內文層級一…"/>
          <p:cNvSpPr txBox="1"/>
          <p:nvPr>
            <p:ph type="body" idx="1"/>
          </p:nvPr>
        </p:nvSpPr>
        <p:spPr>
          <a:xfrm>
            <a:off x="2032000" y="3810000"/>
            <a:ext cx="20320000" cy="825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11969750" y="127254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>
              <a:spcBef>
                <a:spcPts val="0"/>
              </a:spcBef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</p:sldLayoutIdLst>
  <p:transition xmlns:p14="http://schemas.microsoft.com/office/powerpoint/2010/main" spd="med" advClick="1"/>
  <p:txStyles>
    <p:titleStyle>
      <a:lvl1pPr marL="0" marR="0" indent="0" algn="ctr" defTabSz="800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1pPr>
      <a:lvl2pPr marL="0" marR="0" indent="0" algn="ctr" defTabSz="800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2pPr>
      <a:lvl3pPr marL="0" marR="0" indent="0" algn="ctr" defTabSz="800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3pPr>
      <a:lvl4pPr marL="0" marR="0" indent="0" algn="ctr" defTabSz="800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4pPr>
      <a:lvl5pPr marL="0" marR="0" indent="0" algn="ctr" defTabSz="800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5pPr>
      <a:lvl6pPr marL="0" marR="0" indent="0" algn="ctr" defTabSz="800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6pPr>
      <a:lvl7pPr marL="0" marR="0" indent="0" algn="ctr" defTabSz="800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7pPr>
      <a:lvl8pPr marL="0" marR="0" indent="0" algn="ctr" defTabSz="800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8pPr>
      <a:lvl9pPr marL="0" marR="0" indent="0" algn="ctr" defTabSz="800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9pPr>
    </p:titleStyle>
    <p:bodyStyle>
      <a:lvl1pPr marL="685800" marR="0" indent="-685800" algn="l" defTabSz="800100" rtl="0" latinLnBrk="0">
        <a:lnSpc>
          <a:spcPct val="100000"/>
        </a:lnSpc>
        <a:spcBef>
          <a:spcPts val="57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600" u="none"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1pPr>
      <a:lvl2pPr marL="1371600" marR="0" indent="-685800" algn="l" defTabSz="800100" rtl="0" latinLnBrk="0">
        <a:lnSpc>
          <a:spcPct val="100000"/>
        </a:lnSpc>
        <a:spcBef>
          <a:spcPts val="57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600" u="none"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2pPr>
      <a:lvl3pPr marL="2057400" marR="0" indent="-685800" algn="l" defTabSz="800100" rtl="0" latinLnBrk="0">
        <a:lnSpc>
          <a:spcPct val="100000"/>
        </a:lnSpc>
        <a:spcBef>
          <a:spcPts val="57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600" u="none"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3pPr>
      <a:lvl4pPr marL="2743200" marR="0" indent="-685800" algn="l" defTabSz="800100" rtl="0" latinLnBrk="0">
        <a:lnSpc>
          <a:spcPct val="100000"/>
        </a:lnSpc>
        <a:spcBef>
          <a:spcPts val="57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600" u="none"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4pPr>
      <a:lvl5pPr marL="3429000" marR="0" indent="-685800" algn="l" defTabSz="800100" rtl="0" latinLnBrk="0">
        <a:lnSpc>
          <a:spcPct val="100000"/>
        </a:lnSpc>
        <a:spcBef>
          <a:spcPts val="57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600" u="none"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5pPr>
      <a:lvl6pPr marL="4114800" marR="0" indent="-685800" algn="l" defTabSz="800100" rtl="0" latinLnBrk="0">
        <a:lnSpc>
          <a:spcPct val="100000"/>
        </a:lnSpc>
        <a:spcBef>
          <a:spcPts val="57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600" u="none"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6pPr>
      <a:lvl7pPr marL="4800600" marR="0" indent="-685800" algn="l" defTabSz="800100" rtl="0" latinLnBrk="0">
        <a:lnSpc>
          <a:spcPct val="100000"/>
        </a:lnSpc>
        <a:spcBef>
          <a:spcPts val="57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600" u="none"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7pPr>
      <a:lvl8pPr marL="5486400" marR="0" indent="-685800" algn="l" defTabSz="800100" rtl="0" latinLnBrk="0">
        <a:lnSpc>
          <a:spcPct val="100000"/>
        </a:lnSpc>
        <a:spcBef>
          <a:spcPts val="57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600" u="none"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8pPr>
      <a:lvl9pPr marL="6172200" marR="0" indent="-685800" algn="l" defTabSz="800100" rtl="0" latinLnBrk="0">
        <a:lnSpc>
          <a:spcPct val="100000"/>
        </a:lnSpc>
        <a:spcBef>
          <a:spcPts val="57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600" u="none"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9pPr>
    </p:bodyStyle>
    <p:otherStyle>
      <a:lvl1pPr marL="0" marR="0" indent="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satOff val="1071"/>
            <a:lumOff val="11996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112年實價登錄簡易分析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112年實價登錄簡易分析</a:t>
            </a:r>
          </a:p>
        </p:txBody>
      </p:sp>
      <p:sp>
        <p:nvSpPr>
          <p:cNvPr id="140" name="PYON398126 林佳翰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PYON398126 林佳翰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satOff val="1071"/>
            <a:lumOff val="11996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使用套件"/>
          <p:cNvSpPr txBox="1"/>
          <p:nvPr>
            <p:ph type="title"/>
          </p:nvPr>
        </p:nvSpPr>
        <p:spPr>
          <a:xfrm>
            <a:off x="1415883" y="558800"/>
            <a:ext cx="20320001" cy="2159000"/>
          </a:xfrm>
          <a:prstGeom prst="rect">
            <a:avLst/>
          </a:prstGeom>
        </p:spPr>
        <p:txBody>
          <a:bodyPr/>
          <a:lstStyle>
            <a:lvl1pPr>
              <a:defRPr i="1" sz="70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1pPr>
          </a:lstStyle>
          <a:p>
            <a:pPr/>
            <a:r>
              <a:t>使用套件</a:t>
            </a:r>
          </a:p>
        </p:txBody>
      </p:sp>
      <p:sp>
        <p:nvSpPr>
          <p:cNvPr id="143" name="Pandas：用於資料處理和分析的Python套件，這裡用來讀取csv檔案以及合併資料表。…"/>
          <p:cNvSpPr txBox="1"/>
          <p:nvPr>
            <p:ph type="body" idx="1"/>
          </p:nvPr>
        </p:nvSpPr>
        <p:spPr>
          <a:xfrm>
            <a:off x="2032000" y="2539444"/>
            <a:ext cx="20320000" cy="10358092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Pandas：用於資料處理和分析的Python套件，這裡用來讀取csv檔案以及合併資料表。</a:t>
            </a:r>
          </a:p>
          <a:p>
            <a:pPr>
              <a:buBlip>
                <a:blip r:embed="rId2"/>
              </a:buBlip>
            </a:pPr>
            <a:r>
              <a:t>Matplotlib.pyplot：用來創建客製化的圖表。</a:t>
            </a:r>
          </a:p>
          <a:p>
            <a:pPr>
              <a:buBlip>
                <a:blip r:embed="rId2"/>
              </a:buBlip>
            </a:pPr>
            <a:r>
              <a:t>Seaborn：基於matplotlib構建的資料視覺化的Python套件。</a:t>
            </a:r>
          </a:p>
          <a:p>
            <a:pPr>
              <a:buBlip>
                <a:blip r:embed="rId2"/>
              </a:buBlip>
            </a:pPr>
            <a:r>
              <a:t>Sklearn.preprocessing.labelencoder：用於將分類（類別）數據轉換為整數標籤。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satOff val="1071"/>
            <a:lumOff val="11996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DEM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 sz="70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1pPr>
          </a:lstStyle>
          <a:p>
            <a:pPr/>
            <a:r>
              <a:t>DEMO</a:t>
            </a:r>
          </a:p>
        </p:txBody>
      </p:sp>
      <p:sp>
        <p:nvSpPr>
          <p:cNvPr id="146" name="按兩下來編輯"/>
          <p:cNvSpPr txBox="1"/>
          <p:nvPr>
            <p:ph type="body" idx="1"/>
          </p:nvPr>
        </p:nvSpPr>
        <p:spPr>
          <a:xfrm>
            <a:off x="2032000" y="2604240"/>
            <a:ext cx="20320000" cy="946076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pic>
        <p:nvPicPr>
          <p:cNvPr id="147" name="四個城市單價比較.png" descr="四個城市單價比較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14685" y="2487765"/>
            <a:ext cx="11925831" cy="10132474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satOff val="1071"/>
            <a:lumOff val="11996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DEM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 sz="70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1pPr>
          </a:lstStyle>
          <a:p>
            <a:pPr/>
            <a:r>
              <a:t>DEMO</a:t>
            </a:r>
          </a:p>
        </p:txBody>
      </p:sp>
      <p:sp>
        <p:nvSpPr>
          <p:cNvPr id="150" name="按兩下來編輯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pic>
        <p:nvPicPr>
          <p:cNvPr id="151" name="新北市各區單價比較.png" descr="新北市各區單價比較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96455" y="2542998"/>
            <a:ext cx="21391090" cy="9487809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satOff val="1071"/>
            <a:lumOff val="11996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參考資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 sz="70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1pPr>
          </a:lstStyle>
          <a:p>
            <a:pPr/>
            <a:r>
              <a:t>參考資料</a:t>
            </a:r>
          </a:p>
        </p:txBody>
      </p:sp>
      <p:sp>
        <p:nvSpPr>
          <p:cNvPr id="154" name="2021年參加過的python資料科學馬拉松的其中一項專題。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2021年參加過的python資料科學馬拉松的其中一項專題。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5.png"/></Relationships>

</file>

<file path=ppt/theme/theme1.xml><?xml version="1.0" encoding="utf-8"?>
<a:theme xmlns:a="http://schemas.openxmlformats.org/drawingml/2006/main" xmlns:r="http://schemas.openxmlformats.org/officeDocument/2006/relationships" name="LeatherBook">
  <a:themeElements>
    <a:clrScheme name="LeatherBook">
      <a:dk1>
        <a:srgbClr val="6C6963"/>
      </a:dk1>
      <a:lt1>
        <a:srgbClr val="092C6C"/>
      </a:lt1>
      <a:dk2>
        <a:srgbClr val="4D5459"/>
      </a:dk2>
      <a:lt2>
        <a:srgbClr val="D8DBDF"/>
      </a:lt2>
      <a:accent1>
        <a:srgbClr val="5B7376"/>
      </a:accent1>
      <a:accent2>
        <a:srgbClr val="9B9E5B"/>
      </a:accent2>
      <a:accent3>
        <a:srgbClr val="CC943D"/>
      </a:accent3>
      <a:accent4>
        <a:srgbClr val="A55A01"/>
      </a:accent4>
      <a:accent5>
        <a:srgbClr val="9D3320"/>
      </a:accent5>
      <a:accent6>
        <a:srgbClr val="83525A"/>
      </a:accent6>
      <a:hlink>
        <a:srgbClr val="0000FF"/>
      </a:hlink>
      <a:folHlink>
        <a:srgbClr val="FF00FF"/>
      </a:folHlink>
    </a:clrScheme>
    <a:fontScheme name="LeatherBook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Leather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12700" dir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00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2EBDB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49E92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00100" rtl="0" fontAlgn="auto" latinLnBrk="0" hangingPunct="0">
          <a:lnSpc>
            <a:spcPct val="100000"/>
          </a:lnSpc>
          <a:spcBef>
            <a:spcPts val="5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6C6963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LeatherBook">
  <a:themeElements>
    <a:clrScheme name="LeatherBook">
      <a:dk1>
        <a:srgbClr val="000000"/>
      </a:dk1>
      <a:lt1>
        <a:srgbClr val="FFFFFF"/>
      </a:lt1>
      <a:dk2>
        <a:srgbClr val="4D5459"/>
      </a:dk2>
      <a:lt2>
        <a:srgbClr val="D8DBDF"/>
      </a:lt2>
      <a:accent1>
        <a:srgbClr val="5B7376"/>
      </a:accent1>
      <a:accent2>
        <a:srgbClr val="9B9E5B"/>
      </a:accent2>
      <a:accent3>
        <a:srgbClr val="CC943D"/>
      </a:accent3>
      <a:accent4>
        <a:srgbClr val="A55A01"/>
      </a:accent4>
      <a:accent5>
        <a:srgbClr val="9D3320"/>
      </a:accent5>
      <a:accent6>
        <a:srgbClr val="83525A"/>
      </a:accent6>
      <a:hlink>
        <a:srgbClr val="0000FF"/>
      </a:hlink>
      <a:folHlink>
        <a:srgbClr val="FF00FF"/>
      </a:folHlink>
    </a:clrScheme>
    <a:fontScheme name="LeatherBook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Leather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12700" dir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00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2EBDB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49E92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00100" rtl="0" fontAlgn="auto" latinLnBrk="0" hangingPunct="0">
          <a:lnSpc>
            <a:spcPct val="100000"/>
          </a:lnSpc>
          <a:spcBef>
            <a:spcPts val="5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6C6963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