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1" r:id="rId6"/>
    <p:sldId id="262" r:id="rId7"/>
    <p:sldId id="265" r:id="rId8"/>
    <p:sldId id="263" r:id="rId9"/>
    <p:sldId id="264" r:id="rId10"/>
    <p:sldId id="266" r:id="rId11"/>
    <p:sldId id="268" r:id="rId12"/>
    <p:sldId id="269" r:id="rId13"/>
    <p:sldId id="270" r:id="rId14"/>
    <p:sldId id="267" r:id="rId15"/>
    <p:sldId id="271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901865" y="517485"/>
            <a:ext cx="9338786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     BÀI TẬP KẾT THÚC MÔN HỌC</a:t>
            </a:r>
            <a:endParaRPr lang="en-US" sz="4450" b="1" dirty="0">
              <a:solidFill>
                <a:srgbClr val="FFF8F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97790" y="1447165"/>
            <a:ext cx="14415135" cy="7086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vi-VN" altLang="en-US" sz="4450" b="1" dirty="0">
                <a:solidFill>
                  <a:schemeClr val="bg1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                      </a:t>
            </a:r>
            <a:r>
              <a:rPr lang="en-US" sz="4450" b="1" dirty="0">
                <a:solidFill>
                  <a:schemeClr val="bg1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 MÔN HỌC : PYTHON</a:t>
            </a:r>
            <a:endParaRPr lang="en-US" sz="4450" b="1" dirty="0">
              <a:solidFill>
                <a:schemeClr val="bg1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5550"/>
              </a:lnSpc>
              <a:buNone/>
            </a:pPr>
            <a:r>
              <a:rPr lang="vi-VN" altLang="en-US" sz="445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ĐỀ </a:t>
            </a:r>
            <a:r>
              <a:rPr lang="vi-VN" altLang="en-US" sz="445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TÀI  : </a:t>
            </a:r>
            <a:r>
              <a:rPr lang="en-US" altLang="en-US" sz="445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Tạo ứng dụng GUI cho phép chọn thư mục, </a:t>
            </a:r>
            <a:endParaRPr lang="en-US" altLang="en-US" sz="445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5550"/>
              </a:lnSpc>
              <a:buNone/>
            </a:pPr>
            <a:r>
              <a:rPr lang="en-US" altLang="en-US" sz="445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liệt kê file theo từng loại (.txt, .py, .jpg), và cho phép mở file.</a:t>
            </a:r>
            <a:endParaRPr lang="en-US" altLang="en-US" sz="445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lnSpc>
                <a:spcPts val="5550"/>
              </a:lnSpc>
              <a:buNone/>
            </a:pPr>
            <a:endParaRPr lang="en-US" altLang="en-US" sz="445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lnSpc>
                <a:spcPts val="5550"/>
              </a:lnSpc>
              <a:buNone/>
            </a:pPr>
            <a:endParaRPr lang="en-US" altLang="en-US" sz="445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5550"/>
              </a:lnSpc>
              <a:buNone/>
            </a:pPr>
            <a:endParaRPr lang="en-US" sz="4450" b="1" dirty="0">
              <a:solidFill>
                <a:schemeClr val="bg1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5550"/>
              </a:lnSpc>
              <a:buNone/>
            </a:pPr>
            <a:endParaRPr lang="en-US" altLang="en-US" sz="445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2448600" y="4105712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Sinh viên : Ngô Thị Thùy Linh</a:t>
            </a:r>
            <a:endParaRPr lang="en-US" sz="28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448600" y="4723765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Lớp : K58KTP</a:t>
            </a:r>
            <a:endParaRPr lang="en-US" sz="28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448600" y="5317053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MSSV : K225480106038</a:t>
            </a:r>
            <a:endParaRPr lang="en-US" sz="28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5909310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5909310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3370" y="945515"/>
            <a:ext cx="11175192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395" y="471170"/>
            <a:ext cx="12372975" cy="7286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06925" y="353060"/>
            <a:ext cx="7315200" cy="443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ts val="2750"/>
              </a:lnSpc>
              <a:buNone/>
            </a:pPr>
            <a:r>
              <a:rPr lang="vi-VN" altLang="en-US" sz="220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  <a:sym typeface="+mn-ea"/>
              </a:rPr>
              <a:t>ẢNH KẾT QUẢ </a:t>
            </a:r>
            <a:endParaRPr lang="vi-VN" altLang="en-US" sz="2200" b="1" dirty="0">
              <a:solidFill>
                <a:srgbClr val="FFF8F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3720" y="1587500"/>
            <a:ext cx="8265316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837430" y="3670935"/>
            <a:ext cx="7315200" cy="443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ts val="2750"/>
              </a:lnSpc>
              <a:buNone/>
            </a:pPr>
            <a:r>
              <a:rPr lang="vi-VN" altLang="en-US" sz="560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  <a:sym typeface="+mn-ea"/>
              </a:rPr>
              <a:t>CẢM ƠN </a:t>
            </a:r>
            <a:endParaRPr lang="vi-VN" altLang="en-US" sz="5600" b="1" dirty="0">
              <a:solidFill>
                <a:srgbClr val="FFF8F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092615" y="639961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Giới Thiệu Đề Tài</a:t>
            </a:r>
            <a:endParaRPr lang="en-US" sz="4450" b="1" dirty="0">
              <a:solidFill>
                <a:srgbClr val="FFF8F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3610" y="267315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5F5153"/>
          </a:solidFill>
        </p:spPr>
      </p:sp>
      <p:sp>
        <p:nvSpPr>
          <p:cNvPr id="5" name="Text 2"/>
          <p:cNvSpPr/>
          <p:nvPr/>
        </p:nvSpPr>
        <p:spPr>
          <a:xfrm>
            <a:off x="623590" y="2671842"/>
            <a:ext cx="340162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1</a:t>
            </a:r>
            <a:endParaRPr lang="en-US" sz="2650" b="1" dirty="0">
              <a:solidFill>
                <a:srgbClr val="D3C9C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304211" y="267354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Mục Tiêu</a:t>
            </a:r>
            <a:endParaRPr lang="en-US" sz="2800" b="1" dirty="0">
              <a:solidFill>
                <a:srgbClr val="D3C9C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304211" y="3264297"/>
            <a:ext cx="342149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Xây dựng ứng dụng GUI quản lý thư mục và tệp tin.</a:t>
            </a:r>
            <a:endParaRPr 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5235258" y="25874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5F5153"/>
          </a:solidFill>
        </p:spPr>
      </p:sp>
      <p:sp>
        <p:nvSpPr>
          <p:cNvPr id="9" name="Text 6"/>
          <p:cNvSpPr/>
          <p:nvPr/>
        </p:nvSpPr>
        <p:spPr>
          <a:xfrm>
            <a:off x="5320963" y="2673112"/>
            <a:ext cx="340162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2</a:t>
            </a:r>
            <a:endParaRPr lang="en-US" sz="2650" b="1" dirty="0">
              <a:solidFill>
                <a:srgbClr val="D3C9C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6059368" y="267354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Chức Năng</a:t>
            </a:r>
            <a:endParaRPr lang="en-US" sz="2800" b="1" dirty="0">
              <a:solidFill>
                <a:srgbClr val="D3C9C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5699323" y="3264297"/>
            <a:ext cx="342149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Chọn thư mục, quét, liệt kê file (.txt, .py, .jpg), mở file.</a:t>
            </a:r>
            <a:endParaRPr 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10017085" y="251694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5F5153"/>
          </a:solidFill>
        </p:spPr>
      </p:sp>
      <p:sp>
        <p:nvSpPr>
          <p:cNvPr id="13" name="Text 10"/>
          <p:cNvSpPr/>
          <p:nvPr/>
        </p:nvSpPr>
        <p:spPr>
          <a:xfrm>
            <a:off x="10103425" y="2601992"/>
            <a:ext cx="340162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3</a:t>
            </a:r>
            <a:endParaRPr lang="en-US" sz="2650" b="1" dirty="0">
              <a:solidFill>
                <a:srgbClr val="D3C9C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0587831" y="267354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Giao Diện</a:t>
            </a:r>
            <a:endParaRPr lang="en-US" sz="2800" b="1" dirty="0">
              <a:solidFill>
                <a:srgbClr val="D3C9C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0587831" y="3264297"/>
            <a:ext cx="342149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Hiển thị danh sách file dưới dạng bảng tương tác (Treeview).</a:t>
            </a:r>
            <a:endParaRPr 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22130" y="690959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Cơ Sở Lý Thuyết</a:t>
            </a:r>
            <a:endParaRPr lang="en-US" sz="4450" b="1" dirty="0">
              <a:solidFill>
                <a:srgbClr val="FFF8F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548680" y="2554089"/>
            <a:ext cx="3228499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Nội Dung Chuyên Môn</a:t>
            </a:r>
            <a:endParaRPr lang="en-US" sz="2800" b="1" dirty="0">
              <a:solidFill>
                <a:srgbClr val="FFF8F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039983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List: </a:t>
            </a:r>
            <a:r>
              <a:rPr 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Duyệt, xử lý danh sách file.</a:t>
            </a:r>
            <a:endParaRPr 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534251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os module: Làm việc với tệp, quét thư mục.</a:t>
            </a:r>
            <a:endParaRPr 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028519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Xử lý lỗi (try-except): Đảm bảo chương trình ổn định.</a:t>
            </a:r>
            <a:endParaRPr 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8506301" y="255408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GUI </a:t>
            </a:r>
            <a:r>
              <a:rPr lang="en-US" sz="280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với </a:t>
            </a:r>
            <a:r>
              <a:rPr lang="en-US" sz="220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Tkinter</a:t>
            </a:r>
            <a:endParaRPr lang="en-US" sz="2200" b="1" dirty="0">
              <a:solidFill>
                <a:srgbClr val="FFF8F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8506301" y="2908538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Tkinter: Thư viện GUI tiêu chuẩn Python.</a:t>
            </a:r>
            <a:endParaRPr 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8506301" y="3402806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Treeview: Hiển thị dữ liệu dạng bảng.</a:t>
            </a:r>
            <a:endParaRPr 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506301" y="3897074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askdirectory(): Chọn thư mục trên máy.</a:t>
            </a:r>
            <a:endParaRPr 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8506301" y="4391343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os.startfile(): Mở file bằng phần mềm mặc định.</a:t>
            </a:r>
            <a:endParaRPr 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79115" y="604758"/>
            <a:ext cx="5359598" cy="64293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vi-VN" altLang="en-US" sz="405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BIỂU ĐỒ PHÂN CẤP CHỨC </a:t>
            </a:r>
            <a:r>
              <a:rPr lang="vi-VN" altLang="en-US" sz="405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NĂNG</a:t>
            </a:r>
            <a:endParaRPr lang="vi-VN" altLang="en-US" sz="4050" b="1" dirty="0">
              <a:solidFill>
                <a:srgbClr val="FFF8F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2795" y="2169954"/>
            <a:ext cx="10545269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913420" y="639961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5550"/>
              </a:lnSpc>
              <a:buNone/>
            </a:pPr>
            <a:r>
              <a:rPr lang="vi-VN" altLang="en-US" sz="445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SƠ ĐỒ KHỐI THUẬT CHÍNH </a:t>
            </a:r>
            <a:r>
              <a:rPr lang="vi-VN" altLang="en-US" sz="4450" b="1" u="heavy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 </a:t>
            </a:r>
            <a:endParaRPr lang="vi-VN" altLang="en-US" sz="4450" b="1" dirty="0">
              <a:solidFill>
                <a:srgbClr val="FFF8F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39316" y="216999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altLang="en-US" sz="28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Thuật toán chọn th</a:t>
            </a:r>
            <a:r>
              <a:rPr lang="en-US" altLang="en-US" sz="28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ư</a:t>
            </a:r>
            <a:r>
              <a:rPr lang="en-US" altLang="en-US" sz="28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 mục và hiển thị file</a:t>
            </a:r>
            <a:endParaRPr lang="en-US" altLang="en-US" sz="2800" b="1" dirty="0">
              <a:solidFill>
                <a:srgbClr val="D3C9C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628015" y="2673350"/>
            <a:ext cx="607377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342900" indent="-342900" algn="l">
              <a:lnSpc>
                <a:spcPts val="2850"/>
              </a:lnSpc>
              <a:buSzPct val="100000"/>
              <a:buFont typeface="Wingdings" panose="05000000000000000000" charset="0"/>
              <a:buChar char="Ø"/>
            </a:pP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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Đ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ầu vào: 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Đư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ờng dẫn th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ư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 mục từ ng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ư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ời dùng.</a:t>
            </a:r>
            <a:endParaRPr lang="en-US" alt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28015" y="3766820"/>
            <a:ext cx="7315200" cy="456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ts val="2850"/>
              </a:lnSpc>
              <a:buSzPct val="100000"/>
              <a:buFont typeface="Wingdings" panose="05000000000000000000" charset="0"/>
              <a:buChar char="Ø"/>
            </a:pP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Xử l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ý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:</a:t>
            </a:r>
            <a:endParaRPr lang="en-US" alt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139825" y="4418965"/>
            <a:ext cx="73152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Quét file bằng os.listdir()</a:t>
            </a:r>
            <a:endParaRPr lang="en-US" alt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  <a:sym typeface="+mn-ea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Kiểm tra 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đ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ịnh dạng file (.txt, .py, .jpg)</a:t>
            </a:r>
            <a:endParaRPr lang="en-US" alt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  <a:sym typeface="+mn-ea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Thêm vào Treeview</a:t>
            </a:r>
            <a:endParaRPr lang="en-US" alt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7470140" y="2067560"/>
            <a:ext cx="7315200" cy="456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2850"/>
              </a:lnSpc>
              <a:buSzPct val="100000"/>
              <a:buNone/>
            </a:pPr>
            <a:r>
              <a:rPr lang="vi-VN" altLang="en-US" sz="2800" b="1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   </a:t>
            </a:r>
            <a:r>
              <a:rPr lang="en-US" altLang="en-US" sz="2800" b="1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Thuật toán mở file</a:t>
            </a:r>
            <a:endParaRPr lang="en-US" altLang="en-US" sz="2800" b="1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757795" y="2762250"/>
            <a:ext cx="73152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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Đ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ầu vào: File 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đư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ợc chọn trong Treeview.</a:t>
            </a:r>
            <a:endParaRPr lang="en-US" alt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  <a:sym typeface="+mn-ea"/>
            </a:endParaRPr>
          </a:p>
          <a:p>
            <a:pPr marL="342900" indent="-342900" algn="l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Xử l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ý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: Dùng os.startfile(path) 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đ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ể mở.</a:t>
            </a:r>
            <a:endParaRPr lang="en-US" alt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  <a:sym typeface="+mn-ea"/>
            </a:endParaRPr>
          </a:p>
          <a:p>
            <a:pPr marL="342900" indent="-342900" algn="l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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Đ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ầu ra: File mở trong ứng dụng mặc 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đ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ịnh.</a:t>
            </a:r>
            <a:endParaRPr lang="en-US" alt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628015" y="6423660"/>
            <a:ext cx="7315200" cy="456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ts val="2850"/>
              </a:lnSpc>
              <a:buSzPct val="100000"/>
              <a:buFont typeface="Wingdings" panose="05000000000000000000" charset="0"/>
              <a:buChar char="Ø"/>
            </a:pP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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Đ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ầu ra: Giao diện hiển thị danh sách file.</a:t>
            </a:r>
            <a:endParaRPr lang="en-US" alt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488101" y="346353"/>
            <a:ext cx="7678579" cy="130849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500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Các Hàm Chính</a:t>
            </a:r>
            <a:endParaRPr lang="en-US" sz="5000" b="1" dirty="0">
              <a:solidFill>
                <a:srgbClr val="FFF8F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97535" y="2315845"/>
            <a:ext cx="2209165" cy="3270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32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Hàm __init__()</a:t>
            </a:r>
            <a:r>
              <a:rPr lang="vi-VN" altLang="en-US" sz="32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   :</a:t>
            </a:r>
            <a:endParaRPr lang="vi-VN" altLang="en-US" sz="3200" b="1" dirty="0">
              <a:solidFill>
                <a:srgbClr val="D3C9C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3805873" y="2315845"/>
            <a:ext cx="7259955" cy="3350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Tạo giao diện GUI, các nút, và Treeview.</a:t>
            </a:r>
            <a:endParaRPr lang="en-US" sz="32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57163" y="3461068"/>
            <a:ext cx="2649141" cy="3270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Hàm select_folder()</a:t>
            </a:r>
            <a:r>
              <a:rPr lang="vi-VN" altLang="en-US" sz="32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   :</a:t>
            </a:r>
            <a:endParaRPr lang="vi-VN" altLang="en-US" sz="3200" b="1" dirty="0">
              <a:solidFill>
                <a:srgbClr val="D3C9C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697413" y="3461623"/>
            <a:ext cx="7259955" cy="3350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Mở hộp thoại cho phép người dùng chọn thư mục.</a:t>
            </a:r>
            <a:endParaRPr lang="en-US" sz="32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57163" y="4606846"/>
            <a:ext cx="3104436" cy="3270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Hàm show_files(folder)</a:t>
            </a:r>
            <a:r>
              <a:rPr lang="vi-VN" altLang="en-US" sz="32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   :</a:t>
            </a:r>
            <a:endParaRPr lang="vi-VN" altLang="en-US" sz="3200" b="1" dirty="0">
              <a:solidFill>
                <a:srgbClr val="D3C9C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5182553" y="4606766"/>
            <a:ext cx="7259955" cy="3350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Quét thư mục, lọc và hiển thị file.</a:t>
            </a:r>
            <a:endParaRPr lang="en-US" sz="32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88278" y="5598319"/>
            <a:ext cx="2617232" cy="3270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Hàm open_file()</a:t>
            </a:r>
            <a:r>
              <a:rPr lang="vi-VN" altLang="en-US" sz="32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   :</a:t>
            </a:r>
            <a:endParaRPr lang="vi-VN" altLang="en-US" sz="3200" b="1" dirty="0">
              <a:solidFill>
                <a:srgbClr val="D3C9C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4150043" y="5603319"/>
            <a:ext cx="7259955" cy="3350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Mở file được chọn bằng ứng dụng mặc định.</a:t>
            </a:r>
            <a:endParaRPr lang="en-US" sz="32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77175" y="403939"/>
            <a:ext cx="7451288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vi-VN" altLang="en-US" sz="445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vi-VN" altLang="en-US" sz="445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HỰC NGHIỆM VÀ KẾT QUẢ </a:t>
            </a:r>
            <a:endParaRPr lang="vi-VN" altLang="en-US" sz="445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89541" y="1744940"/>
            <a:ext cx="3416022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vi-VN" altLang="en-US" sz="30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Th</a:t>
            </a:r>
            <a:r>
              <a:rPr lang="vi-VN" altLang="en-US" sz="30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ực nghiệm : </a:t>
            </a:r>
            <a:endParaRPr lang="vi-VN" altLang="en-US" sz="3000" b="1" dirty="0">
              <a:solidFill>
                <a:srgbClr val="D3C9C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graphicFrame>
        <p:nvGraphicFramePr>
          <p:cNvPr id="21" name="Table 20"/>
          <p:cNvGraphicFramePr/>
          <p:nvPr>
            <p:custDataLst>
              <p:tags r:id="rId1"/>
            </p:custDataLst>
          </p:nvPr>
        </p:nvGraphicFramePr>
        <p:xfrm>
          <a:off x="3449320" y="2099310"/>
          <a:ext cx="7964805" cy="5729605"/>
        </p:xfrm>
        <a:graphic>
          <a:graphicData uri="http://schemas.openxmlformats.org/drawingml/2006/table">
            <a:tbl>
              <a:tblPr/>
              <a:tblGrid>
                <a:gridCol w="2654935"/>
                <a:gridCol w="2654935"/>
                <a:gridCol w="2654935"/>
              </a:tblGrid>
              <a:tr h="598805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 b="1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 b="1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Tình huống</a:t>
                      </a:r>
                      <a:endParaRPr lang="en-US" altLang="zh-CN" sz="2200" b="1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 b="1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 b="1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Kết quả mong đợi</a:t>
                      </a:r>
                      <a:endParaRPr lang="en-US" altLang="zh-CN" sz="2200" b="1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 b="1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 b="1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Kết quả thực tế</a:t>
                      </a:r>
                      <a:endParaRPr lang="en-US" altLang="zh-CN" sz="2200" b="1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584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Chọn thư mục chứa 3 file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Hiển thị 3 dòng Treeview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Đúng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20445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Nhấn đút chuột vào file .txt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Mở Notepad với nội dung file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Mở được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584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Chọn thư mục trống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Không hiển thị gì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Không lỗi, danh sách rỗng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2108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Chọn file không hợp lệ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Không hiển thị trong danh sách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Không hiển thị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584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Lỗi quyền truy cập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Báo lỗi bằng messagebox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Có xử lý ngoại lệ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0"/>
          <p:cNvSpPr/>
          <p:nvPr/>
        </p:nvSpPr>
        <p:spPr>
          <a:xfrm>
            <a:off x="4741585" y="187404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5550"/>
              </a:lnSpc>
              <a:buNone/>
            </a:pPr>
            <a:r>
              <a:rPr lang="vi-VN" altLang="en-US" sz="445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KẾT </a:t>
            </a:r>
            <a:r>
              <a:rPr lang="vi-VN" altLang="en-US" sz="445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QUẢ </a:t>
            </a:r>
            <a:endParaRPr lang="vi-VN" altLang="en-US" sz="4450" b="1" dirty="0">
              <a:solidFill>
                <a:srgbClr val="FFF8F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450890" y="1066284"/>
            <a:ext cx="3228499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vi-VN" altLang="en-US" sz="280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CODE</a:t>
            </a:r>
            <a:endParaRPr lang="vi-VN" altLang="en-US" sz="2800" b="1" dirty="0">
              <a:solidFill>
                <a:srgbClr val="FFF8F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8506301" y="163333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endParaRPr lang="vi-VN" altLang="en-US" sz="2200" b="1" dirty="0">
              <a:solidFill>
                <a:srgbClr val="FFF8F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987550"/>
            <a:ext cx="12731750" cy="55619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190" y="1000125"/>
            <a:ext cx="12582490" cy="60350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27*419"/>
  <p:tag name="TABLE_ENDDRAG_RECT" val="263*215*627*41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1904</Words>
  <Application>WPS Presentation</Application>
  <PresentationFormat>On-screen Show (16:9)</PresentationFormat>
  <Paragraphs>145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Noto Serif HK Bold</vt:lpstr>
      <vt:lpstr>Noto Serif HK</vt:lpstr>
      <vt:lpstr>Wingdings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Linh Ngô Thị Thùy</cp:lastModifiedBy>
  <cp:revision>8</cp:revision>
  <dcterms:created xsi:type="dcterms:W3CDTF">2025-06-07T15:42:00Z</dcterms:created>
  <dcterms:modified xsi:type="dcterms:W3CDTF">2025-06-09T18:25:23Z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CC59E816CD0C4823A87EA7DA281C34CE_13</vt:lpwstr>
  </property>
  <property fmtid="{D5CDD505-2E9C-101B-9397-08002B2CF9AE}" pid="3" name="KSOProductBuildVer">
    <vt:lpwstr>1033-12.2.0.21546</vt:lpwstr>
  </property>
</Properties>
</file>