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974"/>
    <a:srgbClr val="021A56"/>
    <a:srgbClr val="010D2B"/>
    <a:srgbClr val="FFC91D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9441A-ADFF-49B3-AC25-7C8E0F415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14094C-33B7-4025-875B-7FDC04DAD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29206A-C6AD-478C-B967-920E749E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BD5-ECAA-449B-B703-82EB0491C4FC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02E0C-02A9-40C1-8C35-B4CBD5FD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554E3-9306-43AC-A772-77DEE82F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729-ACBB-4230-BF2A-C74EC885C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0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02B54-F6BF-49F0-8EBD-B00F08F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D8BF42-2A64-41B6-8A1A-86FE7A426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9FC1C-44DE-4303-989B-7FBFC521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BD5-ECAA-449B-B703-82EB0491C4FC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EFAE45-DD68-442C-B6C7-CF225FE7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D6CF0-43AE-440E-B61E-C6AD7DCD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729-ACBB-4230-BF2A-C74EC885C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5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1FFDB3-0FED-4497-966E-AFEC4EFA1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7AC7AF-04C6-4C70-AEE8-D29D144F1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0924C-2CEB-4241-B7D2-AEB1498F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BD5-ECAA-449B-B703-82EB0491C4FC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9E9FD4-2760-449D-AA96-4BB552E9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6A82B8-9FDC-4FAF-A7A1-6EB3DACB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729-ACBB-4230-BF2A-C74EC885C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B6CF4-8EA3-487D-ACB2-0911302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D7A54-3A94-44AC-A0A7-D417C183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019DF-C0A1-4F29-AB2D-F882CCF8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BD5-ECAA-449B-B703-82EB0491C4FC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2C8396-44E7-41E4-B75E-2FF34EB5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41A38-22D4-47FA-9DB3-40C1A03E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729-ACBB-4230-BF2A-C74EC885C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4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25BE3-6D00-41A7-B6C7-6DE029A4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F86D36-39D1-4C86-94D2-A157F5C0B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6B033-D7F5-4796-93D7-540CCFEA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BD5-ECAA-449B-B703-82EB0491C4FC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7375ED-C676-45BB-8C83-C396AB30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86CD1-6DCA-42FE-98D7-20323E05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729-ACBB-4230-BF2A-C74EC885C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04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01D36-1743-4430-BAC9-070E35D7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0F938-97FD-4373-8839-850ED2769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76E4BA-6845-46C4-AAA3-EC275A648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159956-F5B7-4C5A-9377-5C7A1ED4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BD5-ECAA-449B-B703-82EB0491C4FC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B2B519-8DC2-4B68-9EE6-1B653990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F35918-0C2D-4D46-8479-8F5B1DA1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729-ACBB-4230-BF2A-C74EC885C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48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BDC55-AA10-4EED-A02F-DF611149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D58CA7-1B9E-4EAE-9C60-D11D01D0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565891-9098-4EE6-94C1-A5563094B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B4170E-CFC1-4A1B-88AD-863E1B600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7BA8A7-0246-41FD-8FA1-87408A5CD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1CF250-34C6-4C22-8ABF-24721EBA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BD5-ECAA-449B-B703-82EB0491C4FC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338233-5652-4C74-9A2D-7E33980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B5310A-EAC2-48F5-8114-F61C03B4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729-ACBB-4230-BF2A-C74EC885C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36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F3BBD-073B-4494-BF9A-328649B4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7DA128-F64E-4D7C-9EB9-AB705B1E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BD5-ECAA-449B-B703-82EB0491C4FC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ECC798-66B4-4148-8C71-9816E0A9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A810F3-6AEC-4430-872D-CBD08EC6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729-ACBB-4230-BF2A-C74EC885C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50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FDD0D4-2EE7-4279-9AD6-CBCD017D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BD5-ECAA-449B-B703-82EB0491C4FC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A9ABE7-DC11-47F2-AB10-3CF17EFA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FA66BC-0CA1-45AB-A61D-68E0F012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729-ACBB-4230-BF2A-C74EC885C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4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D0E7B-8075-4AE0-A40A-80EBBF5B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61D294-B713-41DF-AD9E-6CF48FB9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BDDDDA-B1C6-4AFF-878F-B8E0FBD1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80EBE-DDD4-4222-AD00-DBE2717B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BD5-ECAA-449B-B703-82EB0491C4FC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245360-62D5-41EA-BC95-B33E61F6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BDF7FB-6CDC-4F02-AD3B-CF3F18D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729-ACBB-4230-BF2A-C74EC885C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08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A0BF0-792C-4EAA-954F-BC34AA1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DFCC5D-6D54-45DB-AF31-C056D5F2F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D9E83-963B-4415-8AF1-A52A5B81B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98BCA-7A99-4652-A0E7-CE013F0D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BD5-ECAA-449B-B703-82EB0491C4FC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A2B99A-E9A8-414F-A689-0556C498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9B07A7-18AF-4E37-AEC8-A9C5FB4A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729-ACBB-4230-BF2A-C74EC885C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72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D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FBC94D-F7DD-4274-8857-4F39966E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DEA23-3280-4E38-914C-F142C07A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269A8C-0BB1-478A-90CC-86836BB8B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44BD5-ECAA-449B-B703-82EB0491C4FC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63743A-412B-4614-9F7B-74C1576B4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74DFE4-D673-41C4-ABF8-5725BD1E7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D4729-ACBB-4230-BF2A-C74EC885C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AB1947-951A-4DB1-BE43-866FE125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0117" y="0"/>
            <a:ext cx="13219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9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A9584A-4478-4EEB-862E-EFC347DF5783}"/>
              </a:ext>
            </a:extLst>
          </p:cNvPr>
          <p:cNvSpPr/>
          <p:nvPr/>
        </p:nvSpPr>
        <p:spPr>
          <a:xfrm>
            <a:off x="0" y="0"/>
            <a:ext cx="12192000" cy="126090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8C974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3366B14-BFCD-41B6-A402-195B8FE7C9D4}"/>
              </a:ext>
            </a:extLst>
          </p:cNvPr>
          <p:cNvSpPr txBox="1"/>
          <p:nvPr/>
        </p:nvSpPr>
        <p:spPr>
          <a:xfrm>
            <a:off x="0" y="36432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10D2B"/>
                </a:solidFill>
                <a:latin typeface="Copperplate Gothic Bold" panose="020E0705020206020404" pitchFamily="34" charset="0"/>
              </a:rPr>
              <a:t>ACADEMIE DE LEAGUE OF LEGENDS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55A05C-D746-4D05-9425-D049B4ECE632}"/>
              </a:ext>
            </a:extLst>
          </p:cNvPr>
          <p:cNvSpPr txBox="1"/>
          <p:nvPr/>
        </p:nvSpPr>
        <p:spPr>
          <a:xfrm>
            <a:off x="496353" y="1799924"/>
            <a:ext cx="6208295" cy="227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Nom de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projet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Academie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 League of Legends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Createur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Thibault Millet et Nguyen Nhat Linh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But de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l’ecole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Enseigner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et developer les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joueurs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du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jeu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e-sport League of Legends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A8D355-2C15-48C4-BA32-BADC580BB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87" y="1611706"/>
            <a:ext cx="3563604" cy="46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D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517F42-97A4-4163-A55B-144085E99D69}"/>
              </a:ext>
            </a:extLst>
          </p:cNvPr>
          <p:cNvSpPr/>
          <p:nvPr/>
        </p:nvSpPr>
        <p:spPr>
          <a:xfrm>
            <a:off x="0" y="0"/>
            <a:ext cx="12192000" cy="126090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8C974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3033AD-DC3B-4D0B-B7C4-1A647CB6A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055" y="1260909"/>
            <a:ext cx="6688586" cy="5597091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107BC5B-6F33-4B23-B5B8-3C0ABC2FFB8F}"/>
              </a:ext>
            </a:extLst>
          </p:cNvPr>
          <p:cNvSpPr txBox="1"/>
          <p:nvPr/>
        </p:nvSpPr>
        <p:spPr>
          <a:xfrm>
            <a:off x="0" y="37394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10D2B"/>
                </a:solidFill>
                <a:latin typeface="Copperplate Gothic Bold" panose="020E0705020206020404" pitchFamily="34" charset="0"/>
              </a:rPr>
              <a:t>ACADEMIE DE LEAGUE OF LEGENDS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66BDE-8887-4AE1-A494-B1C89381BE80}"/>
              </a:ext>
            </a:extLst>
          </p:cNvPr>
          <p:cNvSpPr/>
          <p:nvPr/>
        </p:nvSpPr>
        <p:spPr>
          <a:xfrm>
            <a:off x="8076758" y="1634856"/>
            <a:ext cx="22490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pperplate Gothic Bold" panose="020E0705020206020404" pitchFamily="34" charset="0"/>
              </a:rPr>
              <a:t>MATERIEL</a:t>
            </a:r>
            <a:endParaRPr lang="fr-FR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89CFAF-C761-4937-86FA-EE4FE443B890}"/>
              </a:ext>
            </a:extLst>
          </p:cNvPr>
          <p:cNvSpPr txBox="1"/>
          <p:nvPr/>
        </p:nvSpPr>
        <p:spPr>
          <a:xfrm>
            <a:off x="6647362" y="2426482"/>
            <a:ext cx="5107806" cy="79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Ordinateur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Salle de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cours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9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0B5D7BE-C4B3-48AA-84E9-E25F6D923ED6}"/>
              </a:ext>
            </a:extLst>
          </p:cNvPr>
          <p:cNvSpPr/>
          <p:nvPr/>
        </p:nvSpPr>
        <p:spPr>
          <a:xfrm>
            <a:off x="7263400" y="4361422"/>
            <a:ext cx="1473591" cy="1973182"/>
          </a:xfrm>
          <a:prstGeom prst="roundRect">
            <a:avLst/>
          </a:prstGeom>
          <a:solidFill>
            <a:srgbClr val="021A5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0D2B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16C7CD2-02CB-426F-86F4-2D4C4E94E877}"/>
              </a:ext>
            </a:extLst>
          </p:cNvPr>
          <p:cNvSpPr/>
          <p:nvPr/>
        </p:nvSpPr>
        <p:spPr>
          <a:xfrm>
            <a:off x="9301704" y="1884296"/>
            <a:ext cx="1473590" cy="1973182"/>
          </a:xfrm>
          <a:prstGeom prst="roundRect">
            <a:avLst/>
          </a:prstGeom>
          <a:solidFill>
            <a:srgbClr val="021A5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0D2B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09EDE07-721B-48FC-BCBB-95944288152B}"/>
              </a:ext>
            </a:extLst>
          </p:cNvPr>
          <p:cNvSpPr/>
          <p:nvPr/>
        </p:nvSpPr>
        <p:spPr>
          <a:xfrm>
            <a:off x="5350813" y="1884297"/>
            <a:ext cx="1473590" cy="1973182"/>
          </a:xfrm>
          <a:prstGeom prst="roundRect">
            <a:avLst/>
          </a:prstGeom>
          <a:solidFill>
            <a:srgbClr val="021A5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0D2B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9DBF49D-97BF-425B-80EB-A1365C0A4BF7}"/>
              </a:ext>
            </a:extLst>
          </p:cNvPr>
          <p:cNvSpPr/>
          <p:nvPr/>
        </p:nvSpPr>
        <p:spPr>
          <a:xfrm>
            <a:off x="1554835" y="1884296"/>
            <a:ext cx="1473591" cy="1973183"/>
          </a:xfrm>
          <a:prstGeom prst="roundRect">
            <a:avLst/>
          </a:prstGeom>
          <a:solidFill>
            <a:srgbClr val="021A5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0D2B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D181DC-C5A4-43C7-BA74-D2680BB0AEAD}"/>
              </a:ext>
            </a:extLst>
          </p:cNvPr>
          <p:cNvSpPr/>
          <p:nvPr/>
        </p:nvSpPr>
        <p:spPr>
          <a:xfrm>
            <a:off x="0" y="0"/>
            <a:ext cx="12192000" cy="126090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8C974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018C1A-F8A6-47DB-B8E8-5E742098E74D}"/>
              </a:ext>
            </a:extLst>
          </p:cNvPr>
          <p:cNvSpPr txBox="1"/>
          <p:nvPr/>
        </p:nvSpPr>
        <p:spPr>
          <a:xfrm>
            <a:off x="0" y="36432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10D2B"/>
                </a:solidFill>
                <a:latin typeface="Copperplate Gothic Bold" panose="020E0705020206020404" pitchFamily="34" charset="0"/>
              </a:rPr>
              <a:t>ACADEMIE DE LEAGUE OF LEGENDS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879462-28E5-4D03-A2F0-310DAFA3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75" y="2050485"/>
            <a:ext cx="783850" cy="7838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BCA6BDD-4D31-4FD3-95B9-7BB4C5EB5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75" y="1884297"/>
            <a:ext cx="1116225" cy="1116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2CAEA6-61BE-454B-9480-072B313C8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46" y="2008057"/>
            <a:ext cx="868706" cy="868706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B1D77BB-BD63-4C0D-B615-E427374B5BF6}"/>
              </a:ext>
            </a:extLst>
          </p:cNvPr>
          <p:cNvSpPr/>
          <p:nvPr/>
        </p:nvSpPr>
        <p:spPr>
          <a:xfrm>
            <a:off x="3477465" y="4359309"/>
            <a:ext cx="1473591" cy="1973182"/>
          </a:xfrm>
          <a:prstGeom prst="roundRect">
            <a:avLst/>
          </a:prstGeom>
          <a:solidFill>
            <a:srgbClr val="021A5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0D2B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3E26BBA1-D67D-4C84-B956-95E791E70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96" y="4536464"/>
            <a:ext cx="609600" cy="6096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BC438DD-58C8-4E0B-9E3C-47E15F2546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09" y="4427408"/>
            <a:ext cx="827713" cy="827713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6A64B2D-2B17-43A8-98BD-8872CAA83637}"/>
              </a:ext>
            </a:extLst>
          </p:cNvPr>
          <p:cNvSpPr txBox="1"/>
          <p:nvPr/>
        </p:nvSpPr>
        <p:spPr>
          <a:xfrm>
            <a:off x="1648790" y="3043432"/>
            <a:ext cx="1289785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8C97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CPU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8C97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INTEL I7-11700K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E24122-08AC-4227-ADA7-3234A10929FB}"/>
              </a:ext>
            </a:extLst>
          </p:cNvPr>
          <p:cNvSpPr txBox="1"/>
          <p:nvPr/>
        </p:nvSpPr>
        <p:spPr>
          <a:xfrm>
            <a:off x="5350812" y="3043432"/>
            <a:ext cx="1473591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8C97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GPU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8C97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NVIDIA RTX 3090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AF67578-1D25-4C4B-9F60-3D95836ACEE7}"/>
              </a:ext>
            </a:extLst>
          </p:cNvPr>
          <p:cNvSpPr txBox="1"/>
          <p:nvPr/>
        </p:nvSpPr>
        <p:spPr>
          <a:xfrm>
            <a:off x="9301703" y="3043432"/>
            <a:ext cx="1473591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8C97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ECRAN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8C97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ALIENWARE 25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DA34ED-6B7F-42CF-8DD4-A04AC9199778}"/>
              </a:ext>
            </a:extLst>
          </p:cNvPr>
          <p:cNvSpPr txBox="1"/>
          <p:nvPr/>
        </p:nvSpPr>
        <p:spPr>
          <a:xfrm>
            <a:off x="3477465" y="5371067"/>
            <a:ext cx="1473591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8C97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CLAVIER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8C97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CORSAIR K100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9D03661-D6D5-4E45-9944-FACAB141C6AC}"/>
              </a:ext>
            </a:extLst>
          </p:cNvPr>
          <p:cNvSpPr txBox="1"/>
          <p:nvPr/>
        </p:nvSpPr>
        <p:spPr>
          <a:xfrm>
            <a:off x="7263400" y="5371067"/>
            <a:ext cx="1473591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8C97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SOURIS</a:t>
            </a: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rgbClr val="F8C97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517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10D2B"/>
        </a:solidFill>
      </a:spPr>
      <a:bodyPr rtlCol="0" anchor="ctr"/>
      <a:lstStyle>
        <a:defPPr algn="ctr">
          <a:defRPr dirty="0">
            <a:solidFill>
              <a:srgbClr val="010D2B"/>
            </a:solidFill>
            <a:latin typeface="Copperplate Gothic Bold" panose="020E07050202060204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66</Words>
  <Application>Microsoft Office PowerPoint</Application>
  <PresentationFormat>Grand écran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Copperplate Gothic Bold</vt:lpstr>
      <vt:lpstr>Poppins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Nhat Linh Nguyen</dc:creator>
  <cp:lastModifiedBy>Nhat Linh Nguyen</cp:lastModifiedBy>
  <cp:revision>8</cp:revision>
  <dcterms:created xsi:type="dcterms:W3CDTF">2021-11-05T16:04:37Z</dcterms:created>
  <dcterms:modified xsi:type="dcterms:W3CDTF">2021-11-05T17:03:49Z</dcterms:modified>
</cp:coreProperties>
</file>