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800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198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795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7280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5406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299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1813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89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622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766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5567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30F1-AF8C-4DB4-BCA8-8C6A351342D8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F4EE-B000-4458-8979-AF84E8EDC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1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Kotlin</a:t>
            </a:r>
            <a:r>
              <a:rPr lang="zh-CN" altLang="en-US" dirty="0"/>
              <a:t>高</a:t>
            </a:r>
            <a:r>
              <a:rPr lang="zh-CN" altLang="en-US" dirty="0" smtClean="0"/>
              <a:t>阶函数和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表达式第一次学习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主讲人：</a:t>
            </a:r>
            <a:r>
              <a:rPr lang="en-US" altLang="zh-CN" dirty="0" err="1" smtClean="0"/>
              <a:t>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827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其实就是扩展函数的一个变式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中缀符号是</a:t>
            </a:r>
            <a:r>
              <a:rPr lang="en-US" altLang="zh-CN" dirty="0" smtClean="0"/>
              <a:t>infix</a:t>
            </a:r>
            <a:r>
              <a:rPr lang="zh-CN" altLang="en-US" dirty="0" smtClean="0"/>
              <a:t>，这个关键字需要定义在</a:t>
            </a:r>
            <a:r>
              <a:rPr lang="en-US" altLang="zh-CN" dirty="0" smtClean="0"/>
              <a:t>fun</a:t>
            </a:r>
            <a:r>
              <a:rPr lang="zh-CN" altLang="en-US" dirty="0" smtClean="0"/>
              <a:t>前面，使用中缀符号也可以和普通的扩展函数调用时一样的，唯一不同，中缀符号可以将</a:t>
            </a:r>
            <a:r>
              <a:rPr lang="en-US" altLang="zh-CN" dirty="0" smtClean="0"/>
              <a:t>.</a:t>
            </a:r>
            <a:r>
              <a:rPr lang="zh-CN" altLang="en-US" dirty="0" smtClean="0"/>
              <a:t>和括号都消除掉，上面第二种方式之间只有一个空格，没有了</a:t>
            </a:r>
            <a:r>
              <a:rPr lang="en-US" altLang="zh-CN" dirty="0" smtClean="0"/>
              <a:t>.</a:t>
            </a:r>
            <a:r>
              <a:rPr lang="zh-CN" altLang="en-US" dirty="0" smtClean="0"/>
              <a:t>和括号</a:t>
            </a:r>
            <a:endParaRPr lang="zh-CN" altLang="en-US" dirty="0"/>
          </a:p>
        </p:txBody>
      </p:sp>
      <p:pic>
        <p:nvPicPr>
          <p:cNvPr id="8193" name="Picture 1" descr="C:\Users\lin.hou\AppData\Local\YNote\data\wangyi112233q@163.com\9838747252c94c8da7e2f7cef551adf9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" y="2312125"/>
            <a:ext cx="77819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99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中的参数定义是 </a:t>
            </a:r>
            <a:r>
              <a:rPr lang="en-US" altLang="zh-CN" dirty="0" smtClean="0"/>
              <a:t>type name</a:t>
            </a:r>
          </a:p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中参数定义是 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type</a:t>
            </a:r>
          </a:p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中函数参数增加了新的特性：默认参数</a:t>
            </a:r>
            <a:endParaRPr lang="en-US" altLang="zh-CN" dirty="0" smtClean="0"/>
          </a:p>
          <a:p>
            <a:r>
              <a:rPr lang="zh-CN" altLang="en-US" dirty="0" smtClean="0"/>
              <a:t>默认参数是什么意思呢？</a:t>
            </a:r>
            <a:endParaRPr lang="en-US" altLang="zh-CN" dirty="0" smtClean="0"/>
          </a:p>
          <a:p>
            <a:r>
              <a:rPr lang="zh-CN" altLang="en-US" dirty="0" smtClean="0"/>
              <a:t>也就是在函数上直接对参数赋值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44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98775"/>
            <a:ext cx="10515600" cy="327818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看上述截图：有一个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函数，有两个参数：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类型直接赋值</a:t>
            </a:r>
            <a:endParaRPr lang="en-US" altLang="zh-CN" dirty="0" smtClean="0"/>
          </a:p>
          <a:p>
            <a:r>
              <a:rPr lang="zh-CN" altLang="en-US" dirty="0" smtClean="0"/>
              <a:t>调用的时候仅仅传入一个参数，那么第二个参数就会调用默认参数</a:t>
            </a:r>
            <a:endParaRPr lang="en-US" altLang="zh-CN" dirty="0" smtClean="0"/>
          </a:p>
        </p:txBody>
      </p:sp>
      <p:pic>
        <p:nvPicPr>
          <p:cNvPr id="4" name="Picture 1" descr="C:\Users\lin.hou\AppData\Local\YNote\data\wangyi112233q@163.com\e9a7b1fa937646ac888127db2825630d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9848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168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98775"/>
            <a:ext cx="10515600" cy="32781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上述是传入两个参数的的效果，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函数就会调用传入的参数，不在使用默认参数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2" name="Picture 2" descr="C:\Users\lin.hou\AppData\Local\YNote\data\wangyi112233q@163.com\cf914592e12e4d00a2073b374ebda1a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32"/>
            <a:ext cx="95440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7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89" name="Picture 1" descr="C:\Users\lin.hou\AppData\Local\YNote\data\wangyi112233q@163.com\312f935bd7d34a90a642d2fe90814dc6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426"/>
            <a:ext cx="12192000" cy="406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lin.hou\AppData\Local\YNote\data\wangyi112233q@163.com\173ec48d6db04397986d5df8dcb9b031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975"/>
            <a:ext cx="121920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31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74320"/>
            <a:ext cx="10787743" cy="5902643"/>
          </a:xfrm>
        </p:spPr>
        <p:txBody>
          <a:bodyPr/>
          <a:lstStyle/>
          <a:p>
            <a:r>
              <a:rPr lang="zh-CN" altLang="en-US" dirty="0" smtClean="0"/>
              <a:t>对比上述两个图片：</a:t>
            </a:r>
            <a:endParaRPr lang="en-US" altLang="zh-CN" dirty="0" smtClean="0"/>
          </a:p>
          <a:p>
            <a:r>
              <a:rPr lang="zh-CN" altLang="en-US" dirty="0" smtClean="0"/>
              <a:t>发现：默认参数不是没有用的，默认参数最大做用是重载函数，仔细观察第二张图，你会发现，你可以选择性的传入参数，一个函数就可以完成多个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函数才能完成的事情</a:t>
            </a:r>
            <a:endParaRPr lang="en-US" altLang="zh-CN" dirty="0" smtClean="0"/>
          </a:p>
          <a:p>
            <a:r>
              <a:rPr lang="zh-CN" altLang="en-US" dirty="0" smtClean="0"/>
              <a:t>缺点也很明显，就是需要将参数的默认值定义的一定不要选可能出现的数据，这个函数中判断也会增加，必须判断某个参数是否不是默认值才能使用。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5675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3" name="Picture 1" descr="C:\Users\lin.hou\AppData\Local\YNote\data\wangyi112233q@163.com\df026c9884d24d9199c6272962422783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lin.hou\AppData\Local\YNote\data\wangyi112233q@163.com\05fa4ec9684e4aa2a484efd4fbab8c40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6837"/>
            <a:ext cx="12192001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lin.hou\AppData\Local\YNote\data\wangyi112233q@163.com\9c5b5ac23a94433b94f81530a0b4255b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12192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7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对比上述图片获得默认参数使用注意点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首先使用默认参数的时候，可以将所有参数都有默认值，也可以仅仅有一个没有默认值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当第一个参数没有默认值的时候，可以直接写参数，当最后一个参数没有默认值的时候需要“参数名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值”形式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调用函数的时候，所有没有默认值的参数必须要传入一个值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785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型以及可变参数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6822" y="1515291"/>
            <a:ext cx="4116977" cy="4661672"/>
          </a:xfrm>
        </p:spPr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型函数：在函数名之前加</a:t>
            </a:r>
            <a:r>
              <a:rPr lang="en-US" altLang="zh-CN" dirty="0" smtClean="0"/>
              <a:t>T</a:t>
            </a:r>
            <a:r>
              <a:rPr lang="zh-CN" altLang="en-US" dirty="0" smtClean="0"/>
              <a:t>就是泛型函数</a:t>
            </a:r>
            <a:endParaRPr lang="en-US" altLang="zh-CN" dirty="0" smtClean="0"/>
          </a:p>
          <a:p>
            <a:r>
              <a:rPr lang="zh-CN" altLang="en-US" dirty="0" smtClean="0"/>
              <a:t>可变参数：在参数名前加入</a:t>
            </a:r>
            <a:r>
              <a:rPr lang="en-US" altLang="zh-CN" dirty="0" err="1" smtClean="0"/>
              <a:t>vararg</a:t>
            </a:r>
            <a:r>
              <a:rPr lang="zh-CN" altLang="en-US" dirty="0" smtClean="0"/>
              <a:t>关键字修饰</a:t>
            </a:r>
            <a:endParaRPr lang="en-US" altLang="zh-CN" dirty="0" smtClean="0"/>
          </a:p>
          <a:p>
            <a:r>
              <a:rPr lang="en-US" altLang="zh-CN" dirty="0" err="1" smtClean="0"/>
              <a:t>Vararg</a:t>
            </a:r>
            <a:r>
              <a:rPr lang="zh-CN" altLang="en-US" dirty="0" smtClean="0"/>
              <a:t>关键字和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的效果是一致的。</a:t>
            </a:r>
            <a:endParaRPr lang="zh-CN" altLang="en-US" dirty="0"/>
          </a:p>
        </p:txBody>
      </p:sp>
      <p:pic>
        <p:nvPicPr>
          <p:cNvPr id="14338" name="Picture 2" descr="C:\Users\lin.hou\AppData\Local\YNote\data\wangyi112233q@163.com\204a9924617548b49df9fbf539303186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286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60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表达式的学习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表达式是</a:t>
            </a:r>
            <a:r>
              <a:rPr lang="en-US" altLang="zh-CN" dirty="0" smtClean="0"/>
              <a:t>Java8</a:t>
            </a:r>
            <a:r>
              <a:rPr lang="zh-CN" altLang="en-US" dirty="0" smtClean="0"/>
              <a:t>才出现的，所以要求最低版本是</a:t>
            </a:r>
            <a:r>
              <a:rPr lang="en-US" altLang="zh-CN" dirty="0" smtClean="0"/>
              <a:t>1.8</a:t>
            </a:r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表达式来替代 匿名内部类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5361" name="Picture 1" descr="C:\Users\lin.hou\AppData\Local\YNote\data\wangyi112233q@163.com\92f3e1e41128454185e31f569100402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6" y="2704013"/>
            <a:ext cx="8553450" cy="41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76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5" name="Picture 1" descr="C:\Users\lin.hou\AppData\Local\YNote\data\wangyi112233q@163.com\11058988ef964e63800c8de3a717edcc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" y="2435469"/>
            <a:ext cx="40481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731" y="19399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的函数声明是一样的，看一下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函数的声明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函数有分别有修饰字符，函数名，参数以及参数的类型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92" y="4428392"/>
            <a:ext cx="5381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4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84889"/>
            <a:ext cx="10515600" cy="189207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总结：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表达式的实现：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要有一个内部类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内部类有一个（）或者（参数）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方式指向一个函数或方法</a:t>
            </a:r>
            <a:endParaRPr lang="zh-CN" altLang="en-US" dirty="0"/>
          </a:p>
        </p:txBody>
      </p:sp>
      <p:pic>
        <p:nvPicPr>
          <p:cNvPr id="16385" name="Picture 1" descr="C:\Users\lin.hou\AppData\Local\YNote\data\wangyi112233q@163.com\8c8c8e02195642b1915ea3b7a91dd0f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6915"/>
            <a:ext cx="105156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1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一般情况下的实现</a:t>
            </a:r>
            <a:endParaRPr lang="en-US" altLang="zh-CN" dirty="0" smtClean="0"/>
          </a:p>
          <a:p>
            <a:r>
              <a:rPr lang="en-US" altLang="zh-CN" dirty="0" smtClean="0"/>
              <a:t>() -&gt;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打印内容，没有参数的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type 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type name1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参数进行一些操作或者一个函数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表达式可以实现多个函数</a:t>
            </a:r>
            <a:endParaRPr lang="zh-CN" altLang="en-US" dirty="0"/>
          </a:p>
        </p:txBody>
      </p:sp>
      <p:pic>
        <p:nvPicPr>
          <p:cNvPr id="17410" name="Picture 2" descr="C:\Users\lin.hou\AppData\Local\YNote\data\wangyi112233q@163.com\4c15a0ea07614330a7754b533d8a9c5b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12192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28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表达式中另类作用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9697" y="1345474"/>
            <a:ext cx="4876800" cy="5303520"/>
          </a:xfrm>
        </p:spPr>
        <p:txBody>
          <a:bodyPr/>
          <a:lstStyle/>
          <a:p>
            <a:r>
              <a:rPr lang="zh-CN" altLang="en-US" dirty="0" smtClean="0"/>
              <a:t>同样的代码示例：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仅仅两行代码就解决了问题，是不是要比以前的那种方式更清晰呢。</a:t>
            </a:r>
            <a:endParaRPr lang="zh-CN" altLang="en-US" dirty="0"/>
          </a:p>
        </p:txBody>
      </p:sp>
      <p:pic>
        <p:nvPicPr>
          <p:cNvPr id="18433" name="Picture 1" descr="C:\Users\lin.hou\AppData\Local\YNote\data\wangyi112233q@163.com\d790a248fb13420abf6282d49896edf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5474"/>
            <a:ext cx="6477000" cy="551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91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作用域解析类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3840" y="1293224"/>
            <a:ext cx="4193177" cy="55647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“::”</a:t>
            </a:r>
            <a:r>
              <a:rPr lang="zh-CN" altLang="en-US" dirty="0" smtClean="0"/>
              <a:t>作用域解析类，这是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中的概念</a:t>
            </a:r>
            <a:endParaRPr lang="en-US" altLang="zh-CN" dirty="0" smtClean="0"/>
          </a:p>
          <a:p>
            <a:r>
              <a:rPr lang="en-US" altLang="zh-CN" dirty="0" err="1" smtClean="0"/>
              <a:t>Pritln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System.out</a:t>
            </a:r>
            <a:r>
              <a:rPr lang="zh-CN" altLang="en-US" dirty="0" smtClean="0"/>
              <a:t>里的一个方法</a:t>
            </a:r>
            <a:endParaRPr lang="en-US" altLang="zh-CN" dirty="0" smtClean="0"/>
          </a:p>
          <a:p>
            <a:r>
              <a:rPr lang="zh-CN" altLang="en-US" dirty="0" smtClean="0"/>
              <a:t>查看同样的方法，是不是感觉第二种方法比上一种方法更简单呢。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域名</a:t>
            </a:r>
            <a:r>
              <a:rPr lang="en-US" altLang="zh-CN" dirty="0" smtClean="0"/>
              <a:t>::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类型定义   表示定义某个域的函数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类型</a:t>
            </a:r>
          </a:p>
          <a:p>
            <a:r>
              <a:rPr lang="en-US" altLang="zh-CN" dirty="0" smtClean="0"/>
              <a:t>2 ::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类型调用 表示调用全局的函数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类型</a:t>
            </a:r>
          </a:p>
          <a:p>
            <a:r>
              <a:rPr lang="zh-CN" altLang="en-US" dirty="0" smtClean="0"/>
              <a:t>补充：当函数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类型已经在某个特定域内，则可以省略域名，也可以不省略</a:t>
            </a:r>
            <a:endParaRPr lang="en-US" altLang="zh-CN" dirty="0" smtClean="0"/>
          </a:p>
        </p:txBody>
      </p:sp>
      <p:pic>
        <p:nvPicPr>
          <p:cNvPr id="19458" name="Picture 2" descr="C:\Users\lin.hou\AppData\Local\YNote\data\wangyi112233q@163.com\e9b50b09551d4364913cb2109c8c2bbd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" y="1293224"/>
            <a:ext cx="7680960" cy="54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4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一个例子看作用域解析类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335486" y="1825625"/>
            <a:ext cx="5018314" cy="4351338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类中的参数，所以</a:t>
            </a:r>
            <a:r>
              <a:rPr lang="en-US" altLang="zh-CN" dirty="0" smtClean="0"/>
              <a:t>b</a:t>
            </a:r>
            <a:r>
              <a:rPr lang="zh-CN" altLang="en-US" dirty="0" smtClean="0"/>
              <a:t>作用在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如果前面没有作用的对象，那就直接作用在本类中</a:t>
            </a:r>
            <a:endParaRPr lang="zh-CN" altLang="en-US" dirty="0"/>
          </a:p>
        </p:txBody>
      </p:sp>
      <p:pic>
        <p:nvPicPr>
          <p:cNvPr id="6" name="Picture 1" descr="C:\Users\lin.hou\AppData\Local\YNote\data\wangyi112233q@163.com\c4ad00e162684cc7820fcc6ae03a4054\clipboard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67" y="1825625"/>
            <a:ext cx="4401164" cy="202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C:\Users\lin.hou\AppData\Local\YNote\data\wangyi112233q@163.com\be822922584f4b43841f04fbb5c5d89a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9" y="4232365"/>
            <a:ext cx="52387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7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76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为什么要学完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表达式在学高阶函数？</a:t>
            </a:r>
            <a:endParaRPr lang="en-US" altLang="zh-CN" dirty="0" smtClean="0"/>
          </a:p>
          <a:p>
            <a:r>
              <a:rPr lang="zh-CN" altLang="en-US" dirty="0" smtClean="0"/>
              <a:t>因为你可以可以将高阶写的更好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7" name="Picture 3" descr="C:\Users\lin.hou\AppData\Local\YNote\data\wangyi112233q@163.com\5d8e78e3859347acbddd975efd64b184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01" y="2917326"/>
            <a:ext cx="60864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44732" y="4087066"/>
            <a:ext cx="869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有人会说了，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可以传入对象呀，那么传入函数呢？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8417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0417" y="280988"/>
            <a:ext cx="3669846" cy="5895975"/>
          </a:xfrm>
        </p:spPr>
        <p:txBody>
          <a:bodyPr/>
          <a:lstStyle/>
          <a:p>
            <a:r>
              <a:rPr lang="zh-CN" altLang="en-US" dirty="0" smtClean="0"/>
              <a:t>观察函数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，它有两个参数，第二个参数是函数。</a:t>
            </a:r>
            <a:endParaRPr lang="en-US" altLang="zh-CN" dirty="0" smtClean="0"/>
          </a:p>
          <a:p>
            <a:r>
              <a:rPr lang="zh-CN" altLang="en-US" dirty="0" smtClean="0"/>
              <a:t>这个可不是一个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表达式，那个括号是类型，后面箭头是返回类型，表明第二个参数是函数类型，返回值是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然后是用作用域表达式调用这个方法</a:t>
            </a:r>
            <a:endParaRPr lang="zh-CN" altLang="en-US" dirty="0"/>
          </a:p>
        </p:txBody>
      </p:sp>
      <p:pic>
        <p:nvPicPr>
          <p:cNvPr id="22529" name="Picture 1" descr="C://Users/lin.hou/AppData/Local/YNote/data/wangyi112233q@163.com/338dfbee502f41378626151b89e1abc7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2" y="280988"/>
            <a:ext cx="8086725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6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函数别样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19329"/>
            <a:ext cx="10515600" cy="65763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3553" name="Picture 1" descr="C://Users/lin.hou/AppData/Local/YNote/data/wangyi112233q@163.com/dc90199452554b9997ae4aca91ec02dc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1403168"/>
            <a:ext cx="64674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C://Users/lin.hou/AppData/Local/YNote/data/wangyi112233q@163.com/f48f85178e5645558e0f47efffde0d25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85" y="1275261"/>
            <a:ext cx="65436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70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8372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谢谢观看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02518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左大括号 11"/>
          <p:cNvSpPr/>
          <p:nvPr/>
        </p:nvSpPr>
        <p:spPr>
          <a:xfrm>
            <a:off x="3086100" y="0"/>
            <a:ext cx="1837592" cy="685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670538" y="3050932"/>
            <a:ext cx="1415562" cy="78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产品原型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14299" y="3050932"/>
            <a:ext cx="888023" cy="782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7" idx="3"/>
            <a:endCxn id="16" idx="1"/>
          </p:cNvCxnSpPr>
          <p:nvPr/>
        </p:nvCxnSpPr>
        <p:spPr>
          <a:xfrm>
            <a:off x="1002322" y="3442190"/>
            <a:ext cx="66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255477" y="246185"/>
            <a:ext cx="1389185" cy="60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158761" y="3024556"/>
            <a:ext cx="1582615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</a:t>
            </a:r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4185138" y="5991958"/>
            <a:ext cx="1582615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506308" y="246185"/>
            <a:ext cx="1521069" cy="60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设计师实现原型图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3"/>
            <a:endCxn id="23" idx="1"/>
          </p:cNvCxnSpPr>
          <p:nvPr/>
        </p:nvCxnSpPr>
        <p:spPr>
          <a:xfrm>
            <a:off x="5644662" y="549520"/>
            <a:ext cx="861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959361" y="246185"/>
            <a:ext cx="1151793" cy="606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  <a:r>
              <a:rPr lang="zh-CN" altLang="en-US" dirty="0" smtClean="0"/>
              <a:t>猿实现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3" idx="3"/>
            <a:endCxn id="26" idx="1"/>
          </p:cNvCxnSpPr>
          <p:nvPr/>
        </p:nvCxnSpPr>
        <p:spPr>
          <a:xfrm>
            <a:off x="8027377" y="549520"/>
            <a:ext cx="931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422780" y="1301262"/>
            <a:ext cx="1688123" cy="597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要求：每个图都有标注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3" idx="2"/>
            <a:endCxn id="29" idx="0"/>
          </p:cNvCxnSpPr>
          <p:nvPr/>
        </p:nvCxnSpPr>
        <p:spPr>
          <a:xfrm flipH="1">
            <a:off x="7266842" y="852854"/>
            <a:ext cx="1" cy="44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10744199" y="237392"/>
            <a:ext cx="1046284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26" idx="3"/>
          </p:cNvCxnSpPr>
          <p:nvPr/>
        </p:nvCxnSpPr>
        <p:spPr>
          <a:xfrm>
            <a:off x="10111154" y="549520"/>
            <a:ext cx="64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大括号 38"/>
          <p:cNvSpPr/>
          <p:nvPr/>
        </p:nvSpPr>
        <p:spPr>
          <a:xfrm rot="5400000">
            <a:off x="10950815" y="430823"/>
            <a:ext cx="448407" cy="1292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9902339" y="1301262"/>
            <a:ext cx="1178169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实现是否一致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9" idx="3"/>
          </p:cNvCxnSpPr>
          <p:nvPr/>
        </p:nvCxnSpPr>
        <p:spPr>
          <a:xfrm flipV="1">
            <a:off x="8110903" y="1600200"/>
            <a:ext cx="1798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1080508" y="1301262"/>
            <a:ext cx="1111493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自动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6" name="左大括号 45"/>
          <p:cNvSpPr/>
          <p:nvPr/>
        </p:nvSpPr>
        <p:spPr>
          <a:xfrm>
            <a:off x="5741376" y="2031025"/>
            <a:ext cx="553916" cy="2690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295292" y="2149720"/>
            <a:ext cx="1732085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实现功能（接口抽象）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9297865" y="2149721"/>
            <a:ext cx="1626577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单元测试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7" idx="3"/>
            <a:endCxn id="48" idx="1"/>
          </p:cNvCxnSpPr>
          <p:nvPr/>
        </p:nvCxnSpPr>
        <p:spPr>
          <a:xfrm>
            <a:off x="8027377" y="2466243"/>
            <a:ext cx="1270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6270014" y="3349872"/>
            <a:ext cx="1732085" cy="545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函数实现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8" idx="2"/>
            <a:endCxn id="51" idx="3"/>
          </p:cNvCxnSpPr>
          <p:nvPr/>
        </p:nvCxnSpPr>
        <p:spPr>
          <a:xfrm flipH="1">
            <a:off x="8002099" y="2782767"/>
            <a:ext cx="2109055" cy="83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0"/>
            <a:endCxn id="47" idx="2"/>
          </p:cNvCxnSpPr>
          <p:nvPr/>
        </p:nvCxnSpPr>
        <p:spPr>
          <a:xfrm flipV="1">
            <a:off x="7136057" y="2782766"/>
            <a:ext cx="25278" cy="56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6506308" y="5213842"/>
            <a:ext cx="1450731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现有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就很好了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6523891" y="6194181"/>
            <a:ext cx="1310054" cy="549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528538" y="6205171"/>
            <a:ext cx="1472712" cy="549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62" idx="3"/>
          </p:cNvCxnSpPr>
          <p:nvPr/>
        </p:nvCxnSpPr>
        <p:spPr>
          <a:xfrm>
            <a:off x="7833945" y="6468941"/>
            <a:ext cx="694593" cy="1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3"/>
          </p:cNvCxnSpPr>
          <p:nvPr/>
        </p:nvCxnSpPr>
        <p:spPr>
          <a:xfrm flipV="1">
            <a:off x="10001250" y="6468940"/>
            <a:ext cx="751742" cy="1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10752992" y="6194181"/>
            <a:ext cx="1178170" cy="549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8853854" y="5213842"/>
            <a:ext cx="2070588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上述完成后，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也完成了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21" idx="3"/>
          </p:cNvCxnSpPr>
          <p:nvPr/>
        </p:nvCxnSpPr>
        <p:spPr>
          <a:xfrm flipV="1">
            <a:off x="5767753" y="5662246"/>
            <a:ext cx="756138" cy="64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2" idx="1"/>
          </p:cNvCxnSpPr>
          <p:nvPr/>
        </p:nvCxnSpPr>
        <p:spPr>
          <a:xfrm>
            <a:off x="5820507" y="6339254"/>
            <a:ext cx="703384" cy="12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7" idx="3"/>
            <a:endCxn id="70" idx="1"/>
          </p:cNvCxnSpPr>
          <p:nvPr/>
        </p:nvCxnSpPr>
        <p:spPr>
          <a:xfrm>
            <a:off x="7957039" y="5530365"/>
            <a:ext cx="896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6295292" y="4367583"/>
            <a:ext cx="1506782" cy="55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</a:t>
            </a:r>
            <a:r>
              <a:rPr lang="zh-CN" altLang="en-US" dirty="0" smtClean="0"/>
              <a:t>的需求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9009914" y="3754318"/>
            <a:ext cx="2921247" cy="55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使用新的接口，新的方法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9009914" y="4466495"/>
            <a:ext cx="2971800" cy="58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注释的重要性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77" idx="3"/>
            <a:endCxn id="78" idx="1"/>
          </p:cNvCxnSpPr>
          <p:nvPr/>
        </p:nvCxnSpPr>
        <p:spPr>
          <a:xfrm flipV="1">
            <a:off x="7802074" y="4031276"/>
            <a:ext cx="1207840" cy="6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79" idx="1"/>
          </p:cNvCxnSpPr>
          <p:nvPr/>
        </p:nvCxnSpPr>
        <p:spPr>
          <a:xfrm>
            <a:off x="7884498" y="4655526"/>
            <a:ext cx="1125416" cy="1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8" idx="0"/>
            <a:endCxn id="48" idx="2"/>
          </p:cNvCxnSpPr>
          <p:nvPr/>
        </p:nvCxnSpPr>
        <p:spPr>
          <a:xfrm flipH="1" flipV="1">
            <a:off x="10111154" y="2782767"/>
            <a:ext cx="359384" cy="9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8" idx="1"/>
            <a:endCxn id="51" idx="3"/>
          </p:cNvCxnSpPr>
          <p:nvPr/>
        </p:nvCxnSpPr>
        <p:spPr>
          <a:xfrm flipH="1" flipV="1">
            <a:off x="8002099" y="3622434"/>
            <a:ext cx="1007815" cy="40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670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084" y="365125"/>
            <a:ext cx="4480716" cy="625774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规范：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继承，创建类的时候，使用“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”来继承，“：”也可以是实现，如何区分，继承的时候需要在父类后面加上括号，接口就没有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2.</a:t>
            </a:r>
            <a:r>
              <a:rPr lang="zh-CN" altLang="en-US" sz="2400" dirty="0" smtClean="0"/>
              <a:t>书写规范，一般继承或者实现的时候，在冒号左右两边空格一个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3073" name="Picture 1" descr="C:\Users\lin.hou\AppData\Local\YNote\data\wangyi112233q@163.com\a6b3212164aa456fa353db2783854a68\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9" y="365125"/>
            <a:ext cx="6157485" cy="625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84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虽然很像，但是还是有区别的</a:t>
            </a:r>
            <a:endParaRPr lang="en-US" altLang="zh-CN" dirty="0" smtClean="0"/>
          </a:p>
          <a:p>
            <a:r>
              <a:rPr lang="en-US" altLang="zh-CN" dirty="0" smtClean="0"/>
              <a:t>1.Java</a:t>
            </a:r>
            <a:r>
              <a:rPr lang="zh-CN" altLang="en-US" dirty="0" smtClean="0"/>
              <a:t>的返回值一般在函数名前面，比如：</a:t>
            </a:r>
            <a:endParaRPr lang="en-US" altLang="zh-CN" dirty="0" smtClean="0"/>
          </a:p>
          <a:p>
            <a:r>
              <a:rPr lang="en-US" altLang="zh-CN" dirty="0" smtClean="0"/>
              <a:t>Public 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/>
              <a:t> run 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但是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正好是相反的</a:t>
            </a:r>
            <a:endParaRPr lang="en-US" altLang="zh-CN" dirty="0" smtClean="0"/>
          </a:p>
          <a:p>
            <a:r>
              <a:rPr lang="en-US" altLang="zh-CN" dirty="0" smtClean="0"/>
              <a:t>Fun run</a:t>
            </a:r>
            <a:r>
              <a:rPr lang="zh-CN" altLang="en-US" dirty="0" smtClean="0"/>
              <a:t>（）：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890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2697"/>
            <a:ext cx="10983686" cy="5824266"/>
          </a:xfrm>
        </p:spPr>
        <p:txBody>
          <a:bodyPr/>
          <a:lstStyle/>
          <a:p>
            <a:r>
              <a:rPr lang="en-US" altLang="zh-CN" dirty="0" smtClean="0"/>
              <a:t>2.Java</a:t>
            </a:r>
            <a:r>
              <a:rPr lang="zh-CN" altLang="en-US" dirty="0" smtClean="0"/>
              <a:t>中没有返回值的时候使用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关键字，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中没有返回值的时候使用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关键字，在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中函数默认是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，所以不书写返回值就默认是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重写父类的方法或者实现接口的时候，在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中要使用</a:t>
            </a:r>
            <a:r>
              <a:rPr lang="en-US" altLang="zh-CN" dirty="0" smtClean="0"/>
              <a:t>@Override</a:t>
            </a:r>
          </a:p>
          <a:p>
            <a:pPr marL="0" indent="0">
              <a:buNone/>
            </a:pPr>
            <a:r>
              <a:rPr lang="zh-CN" altLang="en-US" dirty="0" smtClean="0"/>
              <a:t>注解，写在函数上面，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中在</a:t>
            </a:r>
            <a:r>
              <a:rPr lang="en-US" altLang="zh-CN" dirty="0" smtClean="0"/>
              <a:t>fun</a:t>
            </a:r>
            <a:r>
              <a:rPr lang="zh-CN" altLang="en-US" dirty="0" smtClean="0"/>
              <a:t>关键字前面使用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4.Java</a:t>
            </a:r>
            <a:r>
              <a:rPr lang="zh-CN" altLang="en-US" dirty="0" smtClean="0"/>
              <a:t>中的函数参数是可变的，但是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中的函数参数正好相反的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62" y="2569505"/>
            <a:ext cx="38481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43" y="2779055"/>
            <a:ext cx="4086225" cy="971550"/>
          </a:xfrm>
          <a:prstGeom prst="rect">
            <a:avLst/>
          </a:prstGeom>
        </p:spPr>
      </p:pic>
      <p:pic>
        <p:nvPicPr>
          <p:cNvPr id="4099" name="Picture 3" descr="C:\Users\lin.hou\AppData\Local\YNote\data\wangyi112233q@163.com\a73460552b4b4262b30e182f2376b05f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9" y="4814886"/>
            <a:ext cx="6469108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//Users/lin.hou/AppData/Local/YNote/data/wangyi112233q@163.com/25084029d5884a1a8d6699c19cd129bf/clipbo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334" y="4995860"/>
            <a:ext cx="40671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45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在调用函数的时候，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对象出来才能直接调用，但是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这个关键字，所以想要获取对象的时候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1" name="Picture 1" descr="C:\Users\lin.hou\AppData\Local\YNote\data\wangyi112233q@163.com\ab53a76c3a884962888a76b17fa5dca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6" y="2782388"/>
            <a:ext cx="429768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lin.hou\AppData\Local\YNote\data\wangyi112233q@163.com\c5ab4ec6c1ea47878547b3db4660a68f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6" y="4492875"/>
            <a:ext cx="5334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in.hou\AppData\Local\YNote\data\wangyi112233q@163.com\ad7af2b4c14e492f9662dc20f90076a1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8141"/>
            <a:ext cx="5910943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37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扩展学习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621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中学习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函数声明</a:t>
            </a:r>
            <a:endParaRPr lang="en-US" altLang="zh-CN" dirty="0" smtClean="0"/>
          </a:p>
          <a:p>
            <a:r>
              <a:rPr lang="zh-CN" altLang="en-US" dirty="0" smtClean="0"/>
              <a:t>刚才学习了函数的声明以及函数的调用，刚才都是最简单的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这种方式没有函数名，直接定义了方法，相当于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是个函数，不在是个变量了，所以在使用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的时候需要加上括号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5" name="Picture 1" descr="C:\Users\lin.hou\AppData\Local\YNote\data\wangyi112233q@163.com\210a325cea57416bb555cecb1a2142ed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2821577"/>
            <a:ext cx="8477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42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扩展函数是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的重要原因之一，而这个特性在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是没有的。</a:t>
            </a:r>
            <a:endParaRPr lang="en-US" altLang="zh-CN" dirty="0" smtClean="0"/>
          </a:p>
          <a:p>
            <a:pPr lvl="8"/>
            <a:r>
              <a:rPr lang="en-US" altLang="zh-CN" dirty="0" smtClean="0"/>
              <a:t>                                                        </a:t>
            </a:r>
            <a:r>
              <a:rPr lang="zh-CN" altLang="en-US" sz="2000" dirty="0" smtClean="0"/>
              <a:t>扩展函数相当于往某个类中插</a:t>
            </a:r>
            <a:r>
              <a:rPr lang="en-US" altLang="zh-CN" sz="2000" dirty="0" smtClean="0"/>
              <a:t>				</a:t>
            </a:r>
            <a:r>
              <a:rPr lang="zh-CN" altLang="en-US" sz="2000" dirty="0" smtClean="0"/>
              <a:t>入一个函数。</a:t>
            </a:r>
            <a:endParaRPr lang="en-US" altLang="zh-CN" sz="2000" dirty="0" smtClean="0"/>
          </a:p>
          <a:p>
            <a:pPr lvl="8"/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</a:t>
            </a:r>
            <a:r>
              <a:rPr lang="zh-CN" altLang="en-US" sz="2000" dirty="0" smtClean="0"/>
              <a:t>需要类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新函数</a:t>
            </a:r>
            <a:r>
              <a:rPr lang="en-US" altLang="zh-CN" sz="2000" dirty="0" smtClean="0"/>
              <a:t>{</a:t>
            </a:r>
          </a:p>
          <a:p>
            <a:pPr lvl="8"/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      </a:t>
            </a:r>
            <a:r>
              <a:rPr lang="zh-CN" altLang="en-US" sz="2000" dirty="0" smtClean="0"/>
              <a:t>具体方法</a:t>
            </a:r>
            <a:endParaRPr lang="en-US" altLang="zh-CN" sz="2000" dirty="0"/>
          </a:p>
          <a:p>
            <a:pPr lvl="8"/>
            <a:r>
              <a:rPr lang="en-US" altLang="zh-CN" sz="2000" dirty="0" smtClean="0"/>
              <a:t>                                                        }</a:t>
            </a:r>
          </a:p>
          <a:p>
            <a:pPr lvl="8"/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</a:t>
            </a:r>
            <a:r>
              <a:rPr lang="zh-CN" altLang="en-US" sz="2000" dirty="0" smtClean="0"/>
              <a:t>调用的时候直接</a:t>
            </a:r>
            <a:endParaRPr lang="en-US" altLang="zh-CN" sz="2000" dirty="0" smtClean="0"/>
          </a:p>
          <a:p>
            <a:pPr lvl="8"/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         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.</a:t>
            </a:r>
            <a:r>
              <a:rPr lang="zh-CN" altLang="en-US" sz="2000" dirty="0"/>
              <a:t>函数</a:t>
            </a:r>
            <a:r>
              <a:rPr lang="en-US" altLang="zh-CN" sz="2000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 descr="C:\Users\lin.hou\AppData\Local\YNote\data\wangyi112233q@163.com\2048bdabc74a4aa29ed6623f1bf96ee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5" y="2632166"/>
            <a:ext cx="69627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43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为什么说扩展函数是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的重要原因之一呢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如果一个类不满足某种需求，需要一个新方法来做新的操作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中需要做的是继承这个类，然后再写新的方法，这样做就会新增了一个类，还写了好多没有用的代码</a:t>
            </a:r>
            <a:endParaRPr lang="en-US" altLang="zh-CN" dirty="0" smtClean="0"/>
          </a:p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中直接使用扩展函数增加进去就好了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中在使用第三方库的时候，肯定有些需求不能满足自己项目的需求，需要增加自己的方法或者重写，这种情况下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就比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更有优势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672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1262</Words>
  <Application>Microsoft Office PowerPoint</Application>
  <PresentationFormat>宽屏</PresentationFormat>
  <Paragraphs>151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Kotlin高阶函数和lambda表达式第一次学习</vt:lpstr>
      <vt:lpstr>函数声明 </vt:lpstr>
      <vt:lpstr>规范： 继承，创建类的时候，使用“:”来继承，“：”也可以是实现，如何区分，继承的时候需要在父类后面加上括号，接口就没有 2.书写规范，一般继承或者实现的时候，在冒号左右两边空格一个 </vt:lpstr>
      <vt:lpstr>区别</vt:lpstr>
      <vt:lpstr>PowerPoint 演示文稿</vt:lpstr>
      <vt:lpstr>调用函数</vt:lpstr>
      <vt:lpstr>扩展学习 </vt:lpstr>
      <vt:lpstr>扩展函数</vt:lpstr>
      <vt:lpstr>为什么说扩展函数是Google选择kotlin的重要原因之一呢</vt:lpstr>
      <vt:lpstr>中缀符号</vt:lpstr>
      <vt:lpstr>参数定义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对比上述图片获得默认参数使用注意点 </vt:lpstr>
      <vt:lpstr>泛型以及可变参数</vt:lpstr>
      <vt:lpstr>Lambda表达式的学习</vt:lpstr>
      <vt:lpstr>Lambda表达式在Android的使用</vt:lpstr>
      <vt:lpstr>Lambda表达式的扩展</vt:lpstr>
      <vt:lpstr>Lambda表达式中另类作用</vt:lpstr>
      <vt:lpstr>作用域解析类</vt:lpstr>
      <vt:lpstr>一个例子看作用域解析类</vt:lpstr>
      <vt:lpstr>高阶函数</vt:lpstr>
      <vt:lpstr>PowerPoint 演示文稿</vt:lpstr>
      <vt:lpstr>函数别样</vt:lpstr>
      <vt:lpstr>谢谢观看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Kotlin高阶函数和lambda表达式第一次学习</dc:title>
  <dc:creator>Lin.Hou 侯林</dc:creator>
  <cp:lastModifiedBy>Lin.Hou 侯林</cp:lastModifiedBy>
  <cp:revision>34</cp:revision>
  <dcterms:created xsi:type="dcterms:W3CDTF">2017-07-27T09:39:22Z</dcterms:created>
  <dcterms:modified xsi:type="dcterms:W3CDTF">2017-07-31T03:55:00Z</dcterms:modified>
</cp:coreProperties>
</file>