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0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0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1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24CB-8CFF-480E-BE90-C8A462853635}" type="datetimeFigureOut">
              <a:rPr lang="en-US" smtClean="0"/>
              <a:t>2016-09-27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7E9D-A143-4BEE-ABAE-6D9AF1DB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For Android 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25146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chemeClr val="tx1"/>
                </a:solidFill>
              </a:rPr>
              <a:t>之初探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4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defaultConfig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包含该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的核心属性，该属性会重写</a:t>
            </a:r>
            <a:r>
              <a:rPr lang="en-US" altLang="zh-CN" dirty="0" err="1" smtClean="0"/>
              <a:t>androidManifest</a:t>
            </a:r>
            <a:r>
              <a:rPr lang="zh-CN" altLang="en-US" dirty="0" smtClean="0"/>
              <a:t>中对应的属性</a:t>
            </a:r>
            <a:endParaRPr lang="en-US" dirty="0"/>
          </a:p>
        </p:txBody>
      </p:sp>
      <p:pic>
        <p:nvPicPr>
          <p:cNvPr id="5121" name="Picture 1" descr="C:\Users\lin.hou\AppData\Local\YNote\data\wangyi112233q@163.com\1feaffec94294ba3b5a284abc779b8e6\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8" t="75056" r="768" b="-93"/>
          <a:stretch/>
        </p:blipFill>
        <p:spPr bwMode="auto">
          <a:xfrm>
            <a:off x="0" y="3429000"/>
            <a:ext cx="9144000" cy="19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buildType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在这里面我们可以设置不同的版本，比如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版本和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版本，还可以根据自己的意愿设置不同的版本。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简单的版本设置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6145" name="Picture 1" descr="C:\Users\lin.hou\AppData\Local\YNote\data\wangyi112233q@163.com\169594c258f0477bb1704217675a87fc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3629890"/>
            <a:ext cx="9144000" cy="32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buildType</a:t>
            </a:r>
            <a:r>
              <a:rPr lang="zh-CN" altLang="en-US" dirty="0" smtClean="0"/>
              <a:t>的强大应用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场景：</a:t>
            </a:r>
            <a:r>
              <a:rPr lang="en-US" altLang="zh-CN" dirty="0" err="1" smtClean="0"/>
              <a:t>twinbright</a:t>
            </a:r>
            <a:r>
              <a:rPr lang="zh-CN" altLang="en-US" dirty="0" smtClean="0"/>
              <a:t>，有一个正式的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，一个测试的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。区分的时候不好区分，而且还要打印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或者之类的方法查看那个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实现：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169" name="Picture 1" descr="C:\Users\lin.hou\AppData\Local\YNote\data\wangyi112233q@163.com\ea7b2f7d07404490ae4edee88906a6b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3" name="Picture 1" descr="C:\Users\lin.hou\AppData\Local\YNote\data\wangyi112233q@163.com\488cc5bed680408cb51553e05e6202de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lin.hou\AppData\Local\YNote\data\wangyi112233q@163.com\0c789d5ad6374526bc16f7cc383b8372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19375"/>
            <a:ext cx="92964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7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其他功能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release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buildConfigField</a:t>
            </a:r>
            <a:r>
              <a:rPr lang="en-US" dirty="0" smtClean="0"/>
              <a:t> "</a:t>
            </a:r>
            <a:r>
              <a:rPr lang="en-US" dirty="0" err="1" smtClean="0"/>
              <a:t>boolean</a:t>
            </a:r>
            <a:r>
              <a:rPr lang="en-US" dirty="0" smtClean="0"/>
              <a:t>", "LOG_DEBUG", "false"</a:t>
            </a:r>
          </a:p>
          <a:p>
            <a:r>
              <a:rPr lang="en-US" dirty="0" smtClean="0"/>
              <a:t>......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debug{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buildConfigField</a:t>
            </a:r>
            <a:r>
              <a:rPr lang="en-US" dirty="0" smtClean="0"/>
              <a:t> "</a:t>
            </a:r>
            <a:r>
              <a:rPr lang="en-US" dirty="0" err="1" smtClean="0"/>
              <a:t>boolean</a:t>
            </a:r>
            <a:r>
              <a:rPr lang="en-US" dirty="0" smtClean="0"/>
              <a:t>", "LOG_DEBUG", "true"</a:t>
            </a:r>
          </a:p>
          <a:p>
            <a:r>
              <a:rPr lang="en-US" dirty="0" smtClean="0"/>
              <a:t>  }</a:t>
            </a:r>
          </a:p>
          <a:p>
            <a:r>
              <a:rPr lang="zh-CN" altLang="en-US" dirty="0" smtClean="0"/>
              <a:t>在代码中就是：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BuildConfig.LOG_DEBUG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Log.i</a:t>
            </a:r>
            <a:r>
              <a:rPr lang="en-US" dirty="0" smtClean="0"/>
              <a:t>("info","</a:t>
            </a:r>
            <a:r>
              <a:rPr lang="zh-CN" altLang="en-US" dirty="0" smtClean="0"/>
              <a:t>这只是测试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57912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buildConfigField</a:t>
            </a:r>
            <a:r>
              <a:rPr lang="zh-CN" altLang="en-US" sz="2000" dirty="0" smtClean="0"/>
              <a:t>的函数有三个值分别对应着：类型，函数名以及值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这三个函数类型的都是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6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不同的依赖关系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9217" name="Picture 1" descr="C:\Users\lin.hou\AppData\Local\YNote\data\wangyi112233q@163.com\8b882b7f0b5f43e592ca8912c3ccfdac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3820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in.hou\AppData\Local\YNote\data\wangyi112233q@163.com\cefe6de1905446f5b2a76a593576beb5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8610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3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区分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 studio</a:t>
            </a:r>
            <a:r>
              <a:rPr lang="zh-CN" altLang="en-US" dirty="0" smtClean="0"/>
              <a:t>的项目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1" name="Picture 1" descr="C:\Users\lin.hou\AppData\Local\YNote\data\wangyi112233q@163.com\cc54fffb3cf147498887b20e2c6626d0\2a705a777e3249068ae7d3a6a3898d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7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r>
              <a:rPr lang="zh-CN" altLang="en-US" dirty="0" smtClean="0"/>
              <a:t>插件依赖于</a:t>
            </a:r>
            <a:r>
              <a:rPr lang="en-US" dirty="0" smtClean="0"/>
              <a:t>java</a:t>
            </a:r>
            <a:r>
              <a:rPr lang="zh-CN" altLang="en-US" dirty="0" smtClean="0"/>
              <a:t>插件，而</a:t>
            </a:r>
            <a:r>
              <a:rPr lang="en-US" dirty="0" smtClean="0"/>
              <a:t>java</a:t>
            </a:r>
            <a:r>
              <a:rPr lang="zh-CN" altLang="en-US" dirty="0" smtClean="0"/>
              <a:t>插件依赖于</a:t>
            </a:r>
            <a:r>
              <a:rPr lang="en-US" dirty="0" smtClean="0"/>
              <a:t>base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en-US" dirty="0" smtClean="0"/>
              <a:t>base</a:t>
            </a:r>
            <a:r>
              <a:rPr lang="zh-CN" altLang="en-US" dirty="0" smtClean="0"/>
              <a:t>插件定义了</a:t>
            </a:r>
            <a:r>
              <a:rPr lang="en-US" dirty="0" smtClean="0"/>
              <a:t>assemble</a:t>
            </a:r>
            <a:r>
              <a:rPr lang="zh-CN" altLang="en-US" dirty="0" smtClean="0"/>
              <a:t>和</a:t>
            </a:r>
            <a:r>
              <a:rPr lang="en-US" dirty="0" smtClean="0"/>
              <a:t>clean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dirty="0" smtClean="0"/>
              <a:t>check</a:t>
            </a:r>
            <a:r>
              <a:rPr lang="zh-CN" altLang="en-US" dirty="0" smtClean="0"/>
              <a:t>和</a:t>
            </a:r>
            <a:r>
              <a:rPr lang="en-US" dirty="0" smtClean="0"/>
              <a:t>build</a:t>
            </a:r>
            <a:r>
              <a:rPr lang="zh-CN" altLang="en-US" dirty="0" smtClean="0"/>
              <a:t>任务是</a:t>
            </a:r>
            <a:r>
              <a:rPr lang="en-US" dirty="0" smtClean="0"/>
              <a:t>java</a:t>
            </a:r>
            <a:r>
              <a:rPr lang="zh-CN" altLang="en-US" dirty="0" smtClean="0"/>
              <a:t>插件定义的，不在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插件当中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assemble：</a:t>
            </a:r>
            <a:r>
              <a:rPr lang="zh-CN" altLang="en-US" dirty="0" smtClean="0"/>
              <a:t>针对每个版本创建了一个</a:t>
            </a:r>
            <a:r>
              <a:rPr lang="en-US" dirty="0" err="1" smtClean="0"/>
              <a:t>apk</a:t>
            </a:r>
            <a:endParaRPr lang="en-US" dirty="0" smtClean="0"/>
          </a:p>
          <a:p>
            <a:r>
              <a:rPr lang="en-US" dirty="0" smtClean="0"/>
              <a:t>clean：</a:t>
            </a:r>
            <a:r>
              <a:rPr lang="zh-CN" altLang="en-US" dirty="0" smtClean="0"/>
              <a:t>删除了所有的构建任务，包含</a:t>
            </a:r>
            <a:r>
              <a:rPr lang="en-US" dirty="0" err="1" smtClean="0"/>
              <a:t>apk</a:t>
            </a:r>
            <a:r>
              <a:rPr lang="zh-CN" altLang="en-US" dirty="0" smtClean="0"/>
              <a:t>文件</a:t>
            </a:r>
          </a:p>
          <a:p>
            <a:r>
              <a:rPr lang="en-US" dirty="0" smtClean="0"/>
              <a:t>check：</a:t>
            </a:r>
            <a:r>
              <a:rPr lang="zh-CN" altLang="en-US" dirty="0" smtClean="0"/>
              <a:t>执行</a:t>
            </a:r>
            <a:r>
              <a:rPr lang="en-US" dirty="0" smtClean="0"/>
              <a:t>Lint</a:t>
            </a:r>
            <a:r>
              <a:rPr lang="zh-CN" altLang="en-US" dirty="0" smtClean="0"/>
              <a:t>检查并能够在</a:t>
            </a:r>
            <a:r>
              <a:rPr lang="en-US" dirty="0" smtClean="0"/>
              <a:t>Lint</a:t>
            </a:r>
            <a:r>
              <a:rPr lang="zh-CN" altLang="en-US" dirty="0" smtClean="0"/>
              <a:t>检测到错误后停止执行脚本</a:t>
            </a:r>
          </a:p>
          <a:p>
            <a:r>
              <a:rPr lang="en-US" dirty="0" smtClean="0"/>
              <a:t>build：</a:t>
            </a:r>
            <a:r>
              <a:rPr lang="zh-CN" altLang="en-US" dirty="0" smtClean="0"/>
              <a:t>执行</a:t>
            </a:r>
            <a:r>
              <a:rPr lang="en-US" dirty="0" smtClean="0"/>
              <a:t>assemble</a:t>
            </a:r>
            <a:r>
              <a:rPr lang="zh-CN" altLang="en-US" dirty="0" smtClean="0"/>
              <a:t>和</a:t>
            </a:r>
            <a:r>
              <a:rPr lang="en-US" dirty="0" smtClean="0"/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更加方便的方式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5" name="Picture 1" descr="C:\Users\lin.hou\AppData\Local\YNote\data\wangyi112233q@163.com\ae4c382ba4f8459f8094a5dca080da1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94509"/>
            <a:ext cx="9144001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radle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这是构建脚本，不是传统的构建的脚本，是基于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语言的动态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语言是基于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的动态语言。</a:t>
            </a:r>
            <a:endParaRPr lang="en-US" altLang="zh-CN" dirty="0" smtClean="0"/>
          </a:p>
          <a:p>
            <a:r>
              <a:rPr lang="zh-CN" altLang="en-US" dirty="0" smtClean="0"/>
              <a:t>创建一个基于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android project</a:t>
            </a:r>
            <a:r>
              <a:rPr lang="zh-CN" altLang="en-US" dirty="0" smtClean="0"/>
              <a:t>就必须一个构建脚本也就是在项目中的</a:t>
            </a:r>
            <a:r>
              <a:rPr lang="en-US" altLang="zh-CN" dirty="0" err="1" smtClean="0"/>
              <a:t>build.gradle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0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8000" dirty="0" smtClean="0"/>
              <a:t>T</a:t>
            </a:r>
            <a:r>
              <a:rPr lang="en-US" altLang="zh-CN" sz="8000" dirty="0" smtClean="0"/>
              <a:t>hanks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41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29000" y="4572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</a:p>
          <a:p>
            <a:pPr algn="ctr"/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00400" y="1295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Element</a:t>
            </a:r>
          </a:p>
          <a:p>
            <a:pPr algn="ctr"/>
            <a:r>
              <a:rPr lang="en-US" dirty="0" smtClean="0"/>
              <a:t>&lt;htm</a:t>
            </a:r>
            <a:r>
              <a:rPr lang="en-US" dirty="0"/>
              <a:t>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066800" y="2286000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</a:t>
            </a:r>
          </a:p>
          <a:p>
            <a:pPr algn="ctr"/>
            <a:r>
              <a:rPr lang="en-US" dirty="0" smtClean="0"/>
              <a:t>&lt;head&gt;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400800" y="2362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</a:t>
            </a:r>
          </a:p>
          <a:p>
            <a:pPr algn="ctr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52500" y="3138854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</a:t>
            </a:r>
          </a:p>
          <a:p>
            <a:pPr algn="ctr"/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76300" y="4314092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00600" y="32766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</a:t>
            </a:r>
          </a:p>
          <a:p>
            <a:pPr algn="ctr"/>
            <a:r>
              <a:rPr lang="en-US" dirty="0" smtClean="0"/>
              <a:t>&lt;a&gt;</a:t>
            </a:r>
            <a:endParaRPr 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620000" y="32766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</a:t>
            </a:r>
          </a:p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352800" y="3443654"/>
            <a:ext cx="1143000" cy="594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Attrbute</a:t>
            </a:r>
            <a:endParaRPr lang="en-US" dirty="0" smtClean="0"/>
          </a:p>
          <a:p>
            <a:pPr algn="ctr"/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876800" y="44196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467600" y="4618892"/>
            <a:ext cx="1752600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114800" y="91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057400" y="20574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114800" y="1905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057400" y="2057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781800" y="205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</p:cNvCxnSpPr>
          <p:nvPr/>
        </p:nvCxnSpPr>
        <p:spPr>
          <a:xfrm>
            <a:off x="1905000" y="2743200"/>
            <a:ext cx="0" cy="39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0" idx="0"/>
          </p:cNvCxnSpPr>
          <p:nvPr/>
        </p:nvCxnSpPr>
        <p:spPr>
          <a:xfrm>
            <a:off x="1905000" y="3748454"/>
            <a:ext cx="0" cy="565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3"/>
            <a:endCxn id="11" idx="1"/>
          </p:cNvCxnSpPr>
          <p:nvPr/>
        </p:nvCxnSpPr>
        <p:spPr>
          <a:xfrm flipV="1">
            <a:off x="4495800" y="3581400"/>
            <a:ext cx="304800" cy="159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4" idx="0"/>
          </p:cNvCxnSpPr>
          <p:nvPr/>
        </p:nvCxnSpPr>
        <p:spPr>
          <a:xfrm>
            <a:off x="5600700" y="38862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5" idx="0"/>
          </p:cNvCxnSpPr>
          <p:nvPr/>
        </p:nvCxnSpPr>
        <p:spPr>
          <a:xfrm>
            <a:off x="8267700" y="3962400"/>
            <a:ext cx="76200" cy="656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86400" y="3048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486400" y="3048000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305800" y="3048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162800" y="2941027"/>
            <a:ext cx="0" cy="10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1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两个概念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en-US" dirty="0" smtClean="0"/>
              <a:t>asks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区分：在每一次构建中最少有一个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，每一个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可以包含多个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，最好一个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build.gradle</a:t>
            </a:r>
            <a:r>
              <a:rPr lang="zh-CN" altLang="en-US" dirty="0" smtClean="0"/>
              <a:t>文件代表着一个</a:t>
            </a:r>
            <a:r>
              <a:rPr lang="en-US" altLang="zh-CN" dirty="0" smtClean="0"/>
              <a:t>Project</a:t>
            </a:r>
          </a:p>
          <a:p>
            <a:r>
              <a:rPr lang="en-US" altLang="zh-CN" dirty="0" err="1" smtClean="0"/>
              <a:t>build.gradle</a:t>
            </a:r>
            <a:r>
              <a:rPr lang="zh-CN" altLang="en-US" dirty="0" smtClean="0"/>
              <a:t>的内容代表着每一个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，由多个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组成一个一个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，就是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会按照顺序来进行执行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571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radle</a:t>
            </a:r>
            <a:r>
              <a:rPr lang="zh-CN" altLang="en-US" dirty="0" smtClean="0"/>
              <a:t>的生命周期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Tasks</a:t>
            </a:r>
            <a:r>
              <a:rPr lang="zh-CN" altLang="en-US" dirty="0" smtClean="0"/>
              <a:t>在执行的过程中，不会再执行。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个生命周期：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初始化阶段：</a:t>
            </a:r>
            <a:r>
              <a:rPr lang="en-US" altLang="zh-CN" sz="2800" dirty="0" smtClean="0"/>
              <a:t>project</a:t>
            </a:r>
            <a:r>
              <a:rPr lang="zh-CN" altLang="en-US" sz="2800" dirty="0" smtClean="0"/>
              <a:t>实例在这里创建，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如果有多个模块，即有多个</a:t>
            </a:r>
            <a:r>
              <a:rPr lang="en-US" altLang="zh-CN" sz="2800" dirty="0" err="1" smtClean="0"/>
              <a:t>build.gradle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文件，多个</a:t>
            </a:r>
            <a:r>
              <a:rPr lang="en-US" altLang="zh-CN" sz="2800" dirty="0" smtClean="0"/>
              <a:t>project</a:t>
            </a:r>
            <a:r>
              <a:rPr lang="zh-CN" altLang="en-US" sz="2800" dirty="0" smtClean="0"/>
              <a:t>将会创建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配置阶段：在该阶段，</a:t>
            </a:r>
            <a:r>
              <a:rPr lang="en-US" altLang="zh-CN" sz="2800" dirty="0" err="1" smtClean="0"/>
              <a:t>build.gradle</a:t>
            </a:r>
            <a:r>
              <a:rPr lang="zh-CN" altLang="en-US" sz="2800" dirty="0" smtClean="0"/>
              <a:t>脚本将会执行，为每个</a:t>
            </a:r>
            <a:r>
              <a:rPr lang="en-US" altLang="zh-CN" sz="2800" dirty="0" smtClean="0"/>
              <a:t>project</a:t>
            </a:r>
            <a:r>
              <a:rPr lang="zh-CN" altLang="en-US" sz="2800" dirty="0" smtClean="0"/>
              <a:t>创建配置所有的</a:t>
            </a:r>
            <a:r>
              <a:rPr lang="en-US" altLang="zh-CN" sz="2800" dirty="0" smtClean="0"/>
              <a:t>tasks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执行阶段：这一阶段，</a:t>
            </a:r>
            <a:r>
              <a:rPr lang="en-US" altLang="zh-CN" sz="2800" dirty="0" err="1" smtClean="0"/>
              <a:t>gradle</a:t>
            </a:r>
            <a:r>
              <a:rPr lang="zh-CN" altLang="en-US" sz="2800" dirty="0" smtClean="0"/>
              <a:t>会决定那一个</a:t>
            </a:r>
            <a:r>
              <a:rPr lang="en-US" altLang="zh-CN" sz="2800" dirty="0" smtClean="0"/>
              <a:t>tasks</a:t>
            </a:r>
            <a:r>
              <a:rPr lang="zh-CN" altLang="en-US" sz="2800" dirty="0" smtClean="0"/>
              <a:t>会先被执行。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576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Setting.gradle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这会在初期执行的。</a:t>
            </a:r>
            <a:endParaRPr lang="en-US" altLang="zh-CN" dirty="0" smtClean="0"/>
          </a:p>
          <a:p>
            <a:r>
              <a:rPr lang="zh-CN" altLang="en-US" dirty="0" smtClean="0"/>
              <a:t>在这个目录下会多少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需要构建。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1025" name="Picture 1" descr="C:\Users\lin.hou\AppData\Local\YNote\data\wangyi112233q@163.com\7ce685021483438fabc29cab0f283a38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44000" cy="418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4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根目录下的</a:t>
            </a:r>
            <a:r>
              <a:rPr lang="en-US" altLang="zh-CN" dirty="0" err="1" smtClean="0"/>
              <a:t>build.gradle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构建最开始的地方</a:t>
            </a:r>
            <a:endParaRPr lang="en-US" altLang="zh-CN" dirty="0" smtClean="0"/>
          </a:p>
          <a:p>
            <a:r>
              <a:rPr lang="en-US" dirty="0" err="1" smtClean="0"/>
              <a:t>buildscript</a:t>
            </a:r>
            <a:r>
              <a:rPr lang="zh-CN" altLang="en-US" dirty="0" smtClean="0"/>
              <a:t>方法是定义了全局的相关属性</a:t>
            </a:r>
            <a:endParaRPr lang="en-US" altLang="zh-CN" dirty="0" smtClean="0"/>
          </a:p>
          <a:p>
            <a:r>
              <a:rPr lang="en-US" dirty="0" smtClean="0"/>
              <a:t>repository</a:t>
            </a:r>
            <a:r>
              <a:rPr lang="zh-CN" altLang="en-US" dirty="0" smtClean="0"/>
              <a:t>定义了仓库</a:t>
            </a:r>
            <a:endParaRPr lang="en-US" altLang="zh-CN" dirty="0" smtClean="0"/>
          </a:p>
          <a:p>
            <a:r>
              <a:rPr lang="en-US" altLang="zh-CN" dirty="0" smtClean="0"/>
              <a:t>dependencies</a:t>
            </a:r>
            <a:r>
              <a:rPr lang="zh-CN" altLang="en-US" dirty="0" smtClean="0"/>
              <a:t>用来定义构建过程，这里不是让你定义子模块中的依赖包，而是定义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的插件，因为改插件可以让你执行相关的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allproject</a:t>
            </a:r>
            <a:r>
              <a:rPr lang="zh-CN" altLang="en-US" dirty="0" smtClean="0"/>
              <a:t>方法可以用来定义各个模块的的默认属性，还可以在</a:t>
            </a:r>
            <a:r>
              <a:rPr lang="en-US" altLang="zh-CN" dirty="0" err="1" smtClean="0"/>
              <a:t>allprojects</a:t>
            </a:r>
            <a:r>
              <a:rPr lang="zh-CN" altLang="en-US" dirty="0" smtClean="0"/>
              <a:t>方法体创建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，但是这些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将会在所有的模块中可见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lin.hou\AppData\Local\YNote\data\wangyi112233q@163.com\198ea098b12c4329a88b71950937a202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7709"/>
            <a:ext cx="9137073" cy="68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267200" y="208338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仓库</a:t>
            </a:r>
            <a:r>
              <a:rPr lang="en-US" dirty="0" smtClean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dirty="0" err="1" smtClean="0">
                <a:solidFill>
                  <a:schemeClr val="bg1"/>
                </a:solidFill>
                <a:effectLst/>
              </a:rPr>
              <a:t>url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"http://repo.acmecorp.com/maven2"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credentials {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username 'user'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password '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secretpassword</a:t>
            </a:r>
            <a:r>
              <a:rPr lang="en-US" dirty="0" smtClean="0">
                <a:solidFill>
                  <a:schemeClr val="bg1"/>
                </a:solidFill>
                <a:effectLst/>
              </a:rPr>
              <a:t>'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}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09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每个模块级的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uild.gradle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第</a:t>
            </a:r>
            <a:r>
              <a:rPr lang="zh-CN" altLang="en-US" dirty="0" smtClean="0"/>
              <a:t>一行的作用是定义插件。</a:t>
            </a:r>
            <a:endParaRPr lang="en-US" altLang="zh-CN" dirty="0" smtClean="0"/>
          </a:p>
          <a:p>
            <a:r>
              <a:rPr lang="zh-CN" altLang="en-US" dirty="0" smtClean="0"/>
              <a:t>插件分两种：</a:t>
            </a:r>
            <a:endParaRPr lang="en-US" altLang="zh-CN" dirty="0" smtClean="0"/>
          </a:p>
          <a:p>
            <a:r>
              <a:rPr lang="zh-CN" altLang="en-US" dirty="0" smtClean="0"/>
              <a:t>第一种：</a:t>
            </a:r>
            <a:r>
              <a:rPr lang="en-US" altLang="zh-CN" dirty="0" err="1" smtClean="0"/>
              <a:t>com.android.applocation</a:t>
            </a:r>
            <a:endParaRPr lang="en-US" altLang="zh-CN" dirty="0" smtClean="0"/>
          </a:p>
          <a:p>
            <a:r>
              <a:rPr lang="zh-CN" altLang="en-US" dirty="0" smtClean="0"/>
              <a:t>是扩展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的能力，提供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应用和依赖库的构建</a:t>
            </a:r>
            <a:endParaRPr lang="en-US" altLang="zh-CN" dirty="0" smtClean="0"/>
          </a:p>
          <a:p>
            <a:r>
              <a:rPr lang="zh-CN" altLang="en-US" dirty="0" smtClean="0"/>
              <a:t>第二种：</a:t>
            </a:r>
            <a:r>
              <a:rPr lang="en-US" altLang="zh-CN" dirty="0" err="1" smtClean="0"/>
              <a:t>com.android.library</a:t>
            </a:r>
            <a:endParaRPr lang="en-US" altLang="zh-CN" dirty="0" smtClean="0"/>
          </a:p>
          <a:p>
            <a:r>
              <a:rPr lang="zh-CN" altLang="en-US" dirty="0" smtClean="0"/>
              <a:t>开发依赖包的时候用到的。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注意：不能同时使用这两个，否则会编译错误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3" name="Picture 1" descr="C:\Users\lin.hou\AppData\Local\YNote\data\wangyi112233q@163.com\1feaffec94294ba3b5a284abc779b8e6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全屏显示(4:3)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Gradle For Android </vt:lpstr>
      <vt:lpstr>Gradle</vt:lpstr>
      <vt:lpstr>两个概念</vt:lpstr>
      <vt:lpstr>Gradle的生命周期</vt:lpstr>
      <vt:lpstr>Setting.gradle</vt:lpstr>
      <vt:lpstr>根目录下的build.gradle</vt:lpstr>
      <vt:lpstr>PowerPoint 演示文稿</vt:lpstr>
      <vt:lpstr>每个模块级的Build.gradle</vt:lpstr>
      <vt:lpstr>PowerPoint 演示文稿</vt:lpstr>
      <vt:lpstr>defaultConfig</vt:lpstr>
      <vt:lpstr>buildType</vt:lpstr>
      <vt:lpstr>buildType的强大应用</vt:lpstr>
      <vt:lpstr>效果</vt:lpstr>
      <vt:lpstr>其他功能</vt:lpstr>
      <vt:lpstr>dependencies</vt:lpstr>
      <vt:lpstr>区分eclipse和android studio的项目</vt:lpstr>
      <vt:lpstr>关系</vt:lpstr>
      <vt:lpstr>Gradle命令</vt:lpstr>
      <vt:lpstr>更加方便的方式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For Android </dc:title>
  <dc:creator>Lin.Hou 侯林</dc:creator>
  <cp:lastModifiedBy>Lin.Hou 侯林</cp:lastModifiedBy>
  <cp:revision>18</cp:revision>
  <dcterms:created xsi:type="dcterms:W3CDTF">2016-09-01T02:15:33Z</dcterms:created>
  <dcterms:modified xsi:type="dcterms:W3CDTF">2016-09-27T09:52:04Z</dcterms:modified>
</cp:coreProperties>
</file>