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1"/>
  </p:notesMasterIdLst>
  <p:sldIdLst>
    <p:sldId id="256" r:id="rId2"/>
    <p:sldId id="259" r:id="rId3"/>
    <p:sldId id="260" r:id="rId4"/>
    <p:sldId id="296" r:id="rId5"/>
    <p:sldId id="309" r:id="rId6"/>
    <p:sldId id="304" r:id="rId7"/>
    <p:sldId id="305" r:id="rId8"/>
    <p:sldId id="261" r:id="rId9"/>
    <p:sldId id="298" r:id="rId10"/>
    <p:sldId id="301" r:id="rId11"/>
    <p:sldId id="310" r:id="rId12"/>
    <p:sldId id="311" r:id="rId13"/>
    <p:sldId id="302" r:id="rId14"/>
    <p:sldId id="303" r:id="rId15"/>
    <p:sldId id="307" r:id="rId16"/>
    <p:sldId id="297" r:id="rId17"/>
    <p:sldId id="299" r:id="rId18"/>
    <p:sldId id="300" r:id="rId19"/>
    <p:sldId id="308" r:id="rId20"/>
  </p:sldIdLst>
  <p:sldSz cx="9144000" cy="5143500" type="screen16x9"/>
  <p:notesSz cx="6858000" cy="9144000"/>
  <p:embeddedFontLst>
    <p:embeddedFont>
      <p:font typeface="DM Sans" pitchFamily="2" charset="0"/>
      <p:regular r:id="rId22"/>
      <p:bold r:id="rId23"/>
      <p:italic r:id="rId24"/>
      <p:boldItalic r:id="rId25"/>
    </p:embeddedFont>
    <p:embeddedFont>
      <p:font typeface="Raleway" pitchFamily="2" charset="0"/>
      <p:regular r:id="rId26"/>
      <p:bold r:id="rId27"/>
      <p:italic r:id="rId28"/>
      <p:boldItalic r:id="rId29"/>
    </p:embeddedFont>
    <p:embeddedFont>
      <p:font typeface="Sora" panose="020B0604020202020204" charset="0"/>
      <p:regular r:id="rId30"/>
      <p:bold r:id="rId31"/>
    </p:embeddedFont>
    <p:embeddedFont>
      <p:font typeface="Sora ExtraBold" panose="020B0604020202020204" charset="0"/>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B6B75F-7827-4345-87BE-640432483783}">
  <a:tblStyle styleId="{43B6B75F-7827-4345-87BE-6404324837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9" d="100"/>
          <a:sy n="129" d="100"/>
        </p:scale>
        <p:origin x="130"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b5cf487a3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b5cf487a3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316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41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518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587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127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84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030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8177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677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05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291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221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72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69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447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715100" y="662875"/>
            <a:ext cx="4367700" cy="2376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903300" y="3192050"/>
            <a:ext cx="2179500" cy="7878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2" name="Google Shape;12;p2"/>
          <p:cNvPicPr preferRelativeResize="0"/>
          <p:nvPr/>
        </p:nvPicPr>
        <p:blipFill rotWithShape="1">
          <a:blip r:embed="rId3">
            <a:alphaModFix/>
          </a:blip>
          <a:srcRect l="49290" b="50406"/>
          <a:stretch/>
        </p:blipFill>
        <p:spPr>
          <a:xfrm>
            <a:off x="0" y="3884475"/>
            <a:ext cx="1287399" cy="12590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15" name="Google Shape;15;p3"/>
          <p:cNvPicPr preferRelativeResize="0"/>
          <p:nvPr/>
        </p:nvPicPr>
        <p:blipFill rotWithShape="1">
          <a:blip r:embed="rId3">
            <a:alphaModFix/>
          </a:blip>
          <a:srcRect t="1329" r="45385" b="30149"/>
          <a:stretch/>
        </p:blipFill>
        <p:spPr>
          <a:xfrm>
            <a:off x="5042300" y="0"/>
            <a:ext cx="4101699" cy="5143502"/>
          </a:xfrm>
          <a:prstGeom prst="rect">
            <a:avLst/>
          </a:prstGeom>
          <a:noFill/>
          <a:ln>
            <a:noFill/>
          </a:ln>
        </p:spPr>
      </p:pic>
      <p:sp>
        <p:nvSpPr>
          <p:cNvPr id="16" name="Google Shape;16;p3"/>
          <p:cNvSpPr txBox="1">
            <a:spLocks noGrp="1"/>
          </p:cNvSpPr>
          <p:nvPr>
            <p:ph type="title"/>
          </p:nvPr>
        </p:nvSpPr>
        <p:spPr>
          <a:xfrm>
            <a:off x="715100" y="3060200"/>
            <a:ext cx="3684300" cy="1544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5942325" y="3003950"/>
            <a:ext cx="2486700" cy="1776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126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mt="60000"/>
          </a:blip>
          <a:stretch>
            <a:fillRect/>
          </a:stretch>
        </p:blipFill>
        <p:spPr>
          <a:xfrm>
            <a:off x="0" y="0"/>
            <a:ext cx="9144003" cy="5143501"/>
          </a:xfrm>
          <a:prstGeom prst="rect">
            <a:avLst/>
          </a:prstGeom>
          <a:noFill/>
          <a:ln>
            <a:noFill/>
          </a:ln>
        </p:spPr>
      </p:pic>
      <p:grpSp>
        <p:nvGrpSpPr>
          <p:cNvPr id="24" name="Google Shape;24;p5"/>
          <p:cNvGrpSpPr/>
          <p:nvPr/>
        </p:nvGrpSpPr>
        <p:grpSpPr>
          <a:xfrm>
            <a:off x="0" y="-40651"/>
            <a:ext cx="9144000" cy="5184153"/>
            <a:chOff x="0" y="-40651"/>
            <a:chExt cx="9144000" cy="5184153"/>
          </a:xfrm>
        </p:grpSpPr>
        <p:pic>
          <p:nvPicPr>
            <p:cNvPr id="25" name="Google Shape;25;p5"/>
            <p:cNvPicPr preferRelativeResize="0"/>
            <p:nvPr/>
          </p:nvPicPr>
          <p:blipFill rotWithShape="1">
            <a:blip r:embed="rId3">
              <a:alphaModFix/>
            </a:blip>
            <a:srcRect l="49290" b="50406"/>
            <a:stretch/>
          </p:blipFill>
          <p:spPr>
            <a:xfrm>
              <a:off x="0" y="4492075"/>
              <a:ext cx="666125" cy="651427"/>
            </a:xfrm>
            <a:prstGeom prst="rect">
              <a:avLst/>
            </a:prstGeom>
            <a:noFill/>
            <a:ln>
              <a:noFill/>
            </a:ln>
          </p:spPr>
        </p:pic>
        <p:pic>
          <p:nvPicPr>
            <p:cNvPr id="26" name="Google Shape;26;p5"/>
            <p:cNvPicPr preferRelativeResize="0"/>
            <p:nvPr/>
          </p:nvPicPr>
          <p:blipFill rotWithShape="1">
            <a:blip r:embed="rId3">
              <a:alphaModFix/>
            </a:blip>
            <a:srcRect l="49290" b="58310"/>
            <a:stretch/>
          </p:blipFill>
          <p:spPr>
            <a:xfrm rot="10800000">
              <a:off x="7856601" y="-40651"/>
              <a:ext cx="1287399" cy="1058376"/>
            </a:xfrm>
            <a:prstGeom prst="rect">
              <a:avLst/>
            </a:prstGeom>
            <a:noFill/>
            <a:ln>
              <a:noFill/>
            </a:ln>
          </p:spPr>
        </p:pic>
      </p:gr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txBox="1">
            <a:spLocks noGrp="1"/>
          </p:cNvSpPr>
          <p:nvPr>
            <p:ph type="subTitle" idx="1"/>
          </p:nvPr>
        </p:nvSpPr>
        <p:spPr>
          <a:xfrm>
            <a:off x="5532849" y="2421750"/>
            <a:ext cx="2505600" cy="15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2"/>
          </p:nvPr>
        </p:nvSpPr>
        <p:spPr>
          <a:xfrm>
            <a:off x="2324975" y="2421750"/>
            <a:ext cx="2505600" cy="15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3"/>
          </p:nvPr>
        </p:nvSpPr>
        <p:spPr>
          <a:xfrm>
            <a:off x="2324975" y="1876312"/>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1" name="Google Shape;31;p5"/>
          <p:cNvSpPr txBox="1">
            <a:spLocks noGrp="1"/>
          </p:cNvSpPr>
          <p:nvPr>
            <p:ph type="subTitle" idx="4"/>
          </p:nvPr>
        </p:nvSpPr>
        <p:spPr>
          <a:xfrm>
            <a:off x="5532850" y="1876312"/>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pic>
        <p:nvPicPr>
          <p:cNvPr id="39" name="Google Shape;39;p7"/>
          <p:cNvPicPr preferRelativeResize="0"/>
          <p:nvPr/>
        </p:nvPicPr>
        <p:blipFill>
          <a:blip r:embed="rId2">
            <a:alphaModFix amt="60000"/>
          </a:blip>
          <a:stretch>
            <a:fillRect/>
          </a:stretch>
        </p:blipFill>
        <p:spPr>
          <a:xfrm>
            <a:off x="0" y="0"/>
            <a:ext cx="9144003" cy="5143501"/>
          </a:xfrm>
          <a:prstGeom prst="rect">
            <a:avLst/>
          </a:prstGeom>
          <a:noFill/>
          <a:ln>
            <a:noFill/>
          </a:ln>
        </p:spPr>
      </p:pic>
      <p:grpSp>
        <p:nvGrpSpPr>
          <p:cNvPr id="40" name="Google Shape;40;p7"/>
          <p:cNvGrpSpPr/>
          <p:nvPr/>
        </p:nvGrpSpPr>
        <p:grpSpPr>
          <a:xfrm>
            <a:off x="-1034975" y="-205550"/>
            <a:ext cx="10530776" cy="6692800"/>
            <a:chOff x="-1034975" y="-205550"/>
            <a:chExt cx="10530776" cy="6692800"/>
          </a:xfrm>
        </p:grpSpPr>
        <p:pic>
          <p:nvPicPr>
            <p:cNvPr id="41" name="Google Shape;41;p7"/>
            <p:cNvPicPr preferRelativeResize="0"/>
            <p:nvPr/>
          </p:nvPicPr>
          <p:blipFill rotWithShape="1">
            <a:blip r:embed="rId3">
              <a:alphaModFix/>
            </a:blip>
            <a:srcRect l="980" r="990"/>
            <a:stretch/>
          </p:blipFill>
          <p:spPr>
            <a:xfrm>
              <a:off x="-1034975" y="4318100"/>
              <a:ext cx="2126449" cy="2169150"/>
            </a:xfrm>
            <a:prstGeom prst="rect">
              <a:avLst/>
            </a:prstGeom>
            <a:noFill/>
            <a:ln>
              <a:noFill/>
            </a:ln>
          </p:spPr>
        </p:pic>
        <p:pic>
          <p:nvPicPr>
            <p:cNvPr id="42" name="Google Shape;42;p7"/>
            <p:cNvPicPr preferRelativeResize="0"/>
            <p:nvPr/>
          </p:nvPicPr>
          <p:blipFill rotWithShape="1">
            <a:blip r:embed="rId4">
              <a:alphaModFix/>
            </a:blip>
            <a:srcRect r="59441"/>
            <a:stretch/>
          </p:blipFill>
          <p:spPr>
            <a:xfrm>
              <a:off x="7242975" y="-205550"/>
              <a:ext cx="2252826" cy="5554601"/>
            </a:xfrm>
            <a:prstGeom prst="rect">
              <a:avLst/>
            </a:prstGeom>
            <a:noFill/>
            <a:ln>
              <a:noFill/>
            </a:ln>
          </p:spPr>
        </p:pic>
      </p:grpSp>
      <p:sp>
        <p:nvSpPr>
          <p:cNvPr id="43" name="Google Shape;43;p7"/>
          <p:cNvSpPr txBox="1">
            <a:spLocks noGrp="1"/>
          </p:cNvSpPr>
          <p:nvPr>
            <p:ph type="title"/>
          </p:nvPr>
        </p:nvSpPr>
        <p:spPr>
          <a:xfrm>
            <a:off x="720000" y="445025"/>
            <a:ext cx="4032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7"/>
          <p:cNvSpPr txBox="1">
            <a:spLocks noGrp="1"/>
          </p:cNvSpPr>
          <p:nvPr>
            <p:ph type="body" idx="1"/>
          </p:nvPr>
        </p:nvSpPr>
        <p:spPr>
          <a:xfrm>
            <a:off x="720000" y="1840400"/>
            <a:ext cx="3298800" cy="1708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45" name="Google Shape;45;p7"/>
          <p:cNvSpPr>
            <a:spLocks noGrp="1"/>
          </p:cNvSpPr>
          <p:nvPr>
            <p:ph type="pic" idx="2"/>
          </p:nvPr>
        </p:nvSpPr>
        <p:spPr>
          <a:xfrm>
            <a:off x="4733262" y="2560500"/>
            <a:ext cx="2728800" cy="2583000"/>
          </a:xfrm>
          <a:prstGeom prst="ellipse">
            <a:avLst/>
          </a:prstGeom>
          <a:noFill/>
          <a:ln>
            <a:noFill/>
          </a:ln>
        </p:spPr>
      </p:sp>
      <p:sp>
        <p:nvSpPr>
          <p:cNvPr id="46" name="Google Shape;46;p7"/>
          <p:cNvSpPr>
            <a:spLocks noGrp="1"/>
          </p:cNvSpPr>
          <p:nvPr>
            <p:ph type="pic" idx="3"/>
          </p:nvPr>
        </p:nvSpPr>
        <p:spPr>
          <a:xfrm>
            <a:off x="4733262" y="-22500"/>
            <a:ext cx="2728800" cy="2583000"/>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pic>
        <p:nvPicPr>
          <p:cNvPr id="48" name="Google Shape;48;p8"/>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49" name="Google Shape;49;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50" name="Google Shape;50;p8"/>
          <p:cNvGrpSpPr/>
          <p:nvPr/>
        </p:nvGrpSpPr>
        <p:grpSpPr>
          <a:xfrm>
            <a:off x="-25852" y="0"/>
            <a:ext cx="2564777" cy="5210526"/>
            <a:chOff x="-25852" y="0"/>
            <a:chExt cx="2564777" cy="5210526"/>
          </a:xfrm>
        </p:grpSpPr>
        <p:pic>
          <p:nvPicPr>
            <p:cNvPr id="51" name="Google Shape;51;p8"/>
            <p:cNvPicPr preferRelativeResize="0"/>
            <p:nvPr/>
          </p:nvPicPr>
          <p:blipFill rotWithShape="1">
            <a:blip r:embed="rId3">
              <a:alphaModFix/>
            </a:blip>
            <a:srcRect r="49879" b="49423"/>
            <a:stretch/>
          </p:blipFill>
          <p:spPr>
            <a:xfrm flipH="1">
              <a:off x="-25852" y="2623675"/>
              <a:ext cx="2564777" cy="2586850"/>
            </a:xfrm>
            <a:prstGeom prst="rect">
              <a:avLst/>
            </a:prstGeom>
            <a:noFill/>
            <a:ln>
              <a:noFill/>
            </a:ln>
          </p:spPr>
        </p:pic>
        <p:pic>
          <p:nvPicPr>
            <p:cNvPr id="52" name="Google Shape;52;p8"/>
            <p:cNvPicPr preferRelativeResize="0"/>
            <p:nvPr/>
          </p:nvPicPr>
          <p:blipFill rotWithShape="1">
            <a:blip r:embed="rId4">
              <a:alphaModFix/>
            </a:blip>
            <a:srcRect l="49290"/>
            <a:stretch/>
          </p:blipFill>
          <p:spPr>
            <a:xfrm flipH="1">
              <a:off x="-25849" y="0"/>
              <a:ext cx="1465089" cy="2888952"/>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pic>
        <p:nvPicPr>
          <p:cNvPr id="54" name="Google Shape;54;p9"/>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55" name="Google Shape;55;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57" name="Google Shape;57;p9"/>
          <p:cNvGrpSpPr/>
          <p:nvPr/>
        </p:nvGrpSpPr>
        <p:grpSpPr>
          <a:xfrm>
            <a:off x="7537075" y="3936375"/>
            <a:ext cx="3018824" cy="2169150"/>
            <a:chOff x="7537075" y="3936375"/>
            <a:chExt cx="3018824" cy="2169150"/>
          </a:xfrm>
        </p:grpSpPr>
        <p:pic>
          <p:nvPicPr>
            <p:cNvPr id="58" name="Google Shape;58;p9"/>
            <p:cNvPicPr preferRelativeResize="0"/>
            <p:nvPr/>
          </p:nvPicPr>
          <p:blipFill rotWithShape="1">
            <a:blip r:embed="rId3">
              <a:alphaModFix/>
            </a:blip>
            <a:srcRect l="980" r="990"/>
            <a:stretch/>
          </p:blipFill>
          <p:spPr>
            <a:xfrm>
              <a:off x="8429450" y="3936375"/>
              <a:ext cx="2126449" cy="2169150"/>
            </a:xfrm>
            <a:prstGeom prst="rect">
              <a:avLst/>
            </a:prstGeom>
            <a:noFill/>
            <a:ln>
              <a:noFill/>
            </a:ln>
          </p:spPr>
        </p:pic>
        <p:pic>
          <p:nvPicPr>
            <p:cNvPr id="59" name="Google Shape;59;p9"/>
            <p:cNvPicPr preferRelativeResize="0"/>
            <p:nvPr/>
          </p:nvPicPr>
          <p:blipFill rotWithShape="1">
            <a:blip r:embed="rId4">
              <a:alphaModFix/>
            </a:blip>
            <a:srcRect l="-4606" r="49967"/>
            <a:stretch/>
          </p:blipFill>
          <p:spPr>
            <a:xfrm>
              <a:off x="7537075" y="3945900"/>
              <a:ext cx="892385" cy="1633199"/>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7"/>
        <p:cNvGrpSpPr/>
        <p:nvPr/>
      </p:nvGrpSpPr>
      <p:grpSpPr>
        <a:xfrm>
          <a:off x="0" y="0"/>
          <a:ext cx="0" cy="0"/>
          <a:chOff x="0" y="0"/>
          <a:chExt cx="0" cy="0"/>
        </a:xfrm>
      </p:grpSpPr>
      <p:pic>
        <p:nvPicPr>
          <p:cNvPr id="188" name="Google Shape;188;p25"/>
          <p:cNvPicPr preferRelativeResize="0"/>
          <p:nvPr/>
        </p:nvPicPr>
        <p:blipFill>
          <a:blip r:embed="rId2">
            <a:alphaModFix amt="60000"/>
          </a:blip>
          <a:stretch>
            <a:fillRect/>
          </a:stretch>
        </p:blipFill>
        <p:spPr>
          <a:xfrm>
            <a:off x="0" y="0"/>
            <a:ext cx="9144003" cy="5143501"/>
          </a:xfrm>
          <a:prstGeom prst="rect">
            <a:avLst/>
          </a:prstGeom>
          <a:noFill/>
          <a:ln>
            <a:noFill/>
          </a:ln>
        </p:spPr>
      </p:pic>
      <p:grpSp>
        <p:nvGrpSpPr>
          <p:cNvPr id="189" name="Google Shape;189;p25"/>
          <p:cNvGrpSpPr/>
          <p:nvPr/>
        </p:nvGrpSpPr>
        <p:grpSpPr>
          <a:xfrm>
            <a:off x="-3450" y="-185750"/>
            <a:ext cx="9151849" cy="5332698"/>
            <a:chOff x="-3450" y="-185750"/>
            <a:chExt cx="9151849" cy="5332698"/>
          </a:xfrm>
        </p:grpSpPr>
        <p:pic>
          <p:nvPicPr>
            <p:cNvPr id="190" name="Google Shape;190;p25"/>
            <p:cNvPicPr preferRelativeResize="0"/>
            <p:nvPr/>
          </p:nvPicPr>
          <p:blipFill rotWithShape="1">
            <a:blip r:embed="rId3">
              <a:alphaModFix/>
            </a:blip>
            <a:srcRect l="-3633" r="49879" b="49989"/>
            <a:stretch/>
          </p:blipFill>
          <p:spPr>
            <a:xfrm flipH="1">
              <a:off x="-3450" y="4608500"/>
              <a:ext cx="579067" cy="538448"/>
            </a:xfrm>
            <a:prstGeom prst="rect">
              <a:avLst/>
            </a:prstGeom>
            <a:noFill/>
            <a:ln>
              <a:noFill/>
            </a:ln>
          </p:spPr>
        </p:pic>
        <p:pic>
          <p:nvPicPr>
            <p:cNvPr id="191" name="Google Shape;191;p25"/>
            <p:cNvPicPr preferRelativeResize="0"/>
            <p:nvPr/>
          </p:nvPicPr>
          <p:blipFill rotWithShape="1">
            <a:blip r:embed="rId4">
              <a:alphaModFix/>
            </a:blip>
            <a:srcRect r="34967" b="42035"/>
            <a:stretch/>
          </p:blipFill>
          <p:spPr>
            <a:xfrm>
              <a:off x="7995488" y="4105900"/>
              <a:ext cx="1148510" cy="1023602"/>
            </a:xfrm>
            <a:prstGeom prst="rect">
              <a:avLst/>
            </a:prstGeom>
            <a:noFill/>
            <a:ln>
              <a:noFill/>
            </a:ln>
          </p:spPr>
        </p:pic>
        <p:pic>
          <p:nvPicPr>
            <p:cNvPr id="192" name="Google Shape;192;p25"/>
            <p:cNvPicPr preferRelativeResize="0"/>
            <p:nvPr/>
          </p:nvPicPr>
          <p:blipFill rotWithShape="1">
            <a:blip r:embed="rId5">
              <a:alphaModFix/>
            </a:blip>
            <a:srcRect l="69570"/>
            <a:stretch/>
          </p:blipFill>
          <p:spPr>
            <a:xfrm flipH="1">
              <a:off x="7775451" y="-185750"/>
              <a:ext cx="1372948" cy="4511875"/>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3"/>
        <p:cNvGrpSpPr/>
        <p:nvPr/>
      </p:nvGrpSpPr>
      <p:grpSpPr>
        <a:xfrm>
          <a:off x="0" y="0"/>
          <a:ext cx="0" cy="0"/>
          <a:chOff x="0" y="0"/>
          <a:chExt cx="0" cy="0"/>
        </a:xfrm>
      </p:grpSpPr>
      <p:pic>
        <p:nvPicPr>
          <p:cNvPr id="194" name="Google Shape;194;p26"/>
          <p:cNvPicPr preferRelativeResize="0"/>
          <p:nvPr/>
        </p:nvPicPr>
        <p:blipFill>
          <a:blip r:embed="rId2">
            <a:alphaModFix amt="60000"/>
          </a:blip>
          <a:stretch>
            <a:fillRect/>
          </a:stretch>
        </p:blipFill>
        <p:spPr>
          <a:xfrm>
            <a:off x="0" y="0"/>
            <a:ext cx="9144003" cy="5143501"/>
          </a:xfrm>
          <a:prstGeom prst="rect">
            <a:avLst/>
          </a:prstGeom>
          <a:noFill/>
          <a:ln>
            <a:noFill/>
          </a:ln>
        </p:spPr>
      </p:pic>
      <p:grpSp>
        <p:nvGrpSpPr>
          <p:cNvPr id="195" name="Google Shape;195;p26"/>
          <p:cNvGrpSpPr/>
          <p:nvPr/>
        </p:nvGrpSpPr>
        <p:grpSpPr>
          <a:xfrm>
            <a:off x="-25852" y="0"/>
            <a:ext cx="2564777" cy="5210526"/>
            <a:chOff x="-25852" y="0"/>
            <a:chExt cx="2564777" cy="5210526"/>
          </a:xfrm>
        </p:grpSpPr>
        <p:pic>
          <p:nvPicPr>
            <p:cNvPr id="196" name="Google Shape;196;p26"/>
            <p:cNvPicPr preferRelativeResize="0"/>
            <p:nvPr/>
          </p:nvPicPr>
          <p:blipFill rotWithShape="1">
            <a:blip r:embed="rId3">
              <a:alphaModFix/>
            </a:blip>
            <a:srcRect r="49879" b="49423"/>
            <a:stretch/>
          </p:blipFill>
          <p:spPr>
            <a:xfrm flipH="1">
              <a:off x="-25852" y="2623675"/>
              <a:ext cx="2564777" cy="2586850"/>
            </a:xfrm>
            <a:prstGeom prst="rect">
              <a:avLst/>
            </a:prstGeom>
            <a:noFill/>
            <a:ln>
              <a:noFill/>
            </a:ln>
          </p:spPr>
        </p:pic>
        <p:pic>
          <p:nvPicPr>
            <p:cNvPr id="197" name="Google Shape;197;p26"/>
            <p:cNvPicPr preferRelativeResize="0"/>
            <p:nvPr/>
          </p:nvPicPr>
          <p:blipFill rotWithShape="1">
            <a:blip r:embed="rId4">
              <a:alphaModFix/>
            </a:blip>
            <a:srcRect l="49290"/>
            <a:stretch/>
          </p:blipFill>
          <p:spPr>
            <a:xfrm flipH="1">
              <a:off x="-25849" y="0"/>
              <a:ext cx="1465089" cy="2888952"/>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1pPr>
            <a:lvl2pPr lvl="1" rtl="0">
              <a:spcBef>
                <a:spcPts val="0"/>
              </a:spcBef>
              <a:spcAft>
                <a:spcPts val="0"/>
              </a:spcAft>
              <a:buClr>
                <a:schemeClr val="dk1"/>
              </a:buClr>
              <a:buSzPts val="3500"/>
              <a:buFont typeface="Sora ExtraBold"/>
              <a:buNone/>
              <a:defRPr sz="3500">
                <a:solidFill>
                  <a:schemeClr val="dk1"/>
                </a:solidFill>
                <a:latin typeface="Sora ExtraBold"/>
                <a:ea typeface="Sora ExtraBold"/>
                <a:cs typeface="Sora ExtraBold"/>
                <a:sym typeface="Sora ExtraBold"/>
              </a:defRPr>
            </a:lvl2pPr>
            <a:lvl3pPr lvl="2" rtl="0">
              <a:spcBef>
                <a:spcPts val="0"/>
              </a:spcBef>
              <a:spcAft>
                <a:spcPts val="0"/>
              </a:spcAft>
              <a:buClr>
                <a:schemeClr val="dk1"/>
              </a:buClr>
              <a:buSzPts val="3500"/>
              <a:buFont typeface="Sora ExtraBold"/>
              <a:buNone/>
              <a:defRPr sz="3500">
                <a:solidFill>
                  <a:schemeClr val="dk1"/>
                </a:solidFill>
                <a:latin typeface="Sora ExtraBold"/>
                <a:ea typeface="Sora ExtraBold"/>
                <a:cs typeface="Sora ExtraBold"/>
                <a:sym typeface="Sora ExtraBold"/>
              </a:defRPr>
            </a:lvl3pPr>
            <a:lvl4pPr lvl="3" rtl="0">
              <a:spcBef>
                <a:spcPts val="0"/>
              </a:spcBef>
              <a:spcAft>
                <a:spcPts val="0"/>
              </a:spcAft>
              <a:buClr>
                <a:schemeClr val="dk1"/>
              </a:buClr>
              <a:buSzPts val="3500"/>
              <a:buFont typeface="Sora ExtraBold"/>
              <a:buNone/>
              <a:defRPr sz="3500">
                <a:solidFill>
                  <a:schemeClr val="dk1"/>
                </a:solidFill>
                <a:latin typeface="Sora ExtraBold"/>
                <a:ea typeface="Sora ExtraBold"/>
                <a:cs typeface="Sora ExtraBold"/>
                <a:sym typeface="Sora ExtraBold"/>
              </a:defRPr>
            </a:lvl4pPr>
            <a:lvl5pPr lvl="4" rtl="0">
              <a:spcBef>
                <a:spcPts val="0"/>
              </a:spcBef>
              <a:spcAft>
                <a:spcPts val="0"/>
              </a:spcAft>
              <a:buClr>
                <a:schemeClr val="dk1"/>
              </a:buClr>
              <a:buSzPts val="3500"/>
              <a:buFont typeface="Sora ExtraBold"/>
              <a:buNone/>
              <a:defRPr sz="3500">
                <a:solidFill>
                  <a:schemeClr val="dk1"/>
                </a:solidFill>
                <a:latin typeface="Sora ExtraBold"/>
                <a:ea typeface="Sora ExtraBold"/>
                <a:cs typeface="Sora ExtraBold"/>
                <a:sym typeface="Sora ExtraBold"/>
              </a:defRPr>
            </a:lvl5pPr>
            <a:lvl6pPr lvl="5" rtl="0">
              <a:spcBef>
                <a:spcPts val="0"/>
              </a:spcBef>
              <a:spcAft>
                <a:spcPts val="0"/>
              </a:spcAft>
              <a:buClr>
                <a:schemeClr val="dk1"/>
              </a:buClr>
              <a:buSzPts val="3500"/>
              <a:buFont typeface="Sora ExtraBold"/>
              <a:buNone/>
              <a:defRPr sz="3500">
                <a:solidFill>
                  <a:schemeClr val="dk1"/>
                </a:solidFill>
                <a:latin typeface="Sora ExtraBold"/>
                <a:ea typeface="Sora ExtraBold"/>
                <a:cs typeface="Sora ExtraBold"/>
                <a:sym typeface="Sora ExtraBold"/>
              </a:defRPr>
            </a:lvl6pPr>
            <a:lvl7pPr lvl="6" rtl="0">
              <a:spcBef>
                <a:spcPts val="0"/>
              </a:spcBef>
              <a:spcAft>
                <a:spcPts val="0"/>
              </a:spcAft>
              <a:buClr>
                <a:schemeClr val="dk1"/>
              </a:buClr>
              <a:buSzPts val="3500"/>
              <a:buFont typeface="Sora ExtraBold"/>
              <a:buNone/>
              <a:defRPr sz="3500">
                <a:solidFill>
                  <a:schemeClr val="dk1"/>
                </a:solidFill>
                <a:latin typeface="Sora ExtraBold"/>
                <a:ea typeface="Sora ExtraBold"/>
                <a:cs typeface="Sora ExtraBold"/>
                <a:sym typeface="Sora ExtraBold"/>
              </a:defRPr>
            </a:lvl7pPr>
            <a:lvl8pPr lvl="7" rtl="0">
              <a:spcBef>
                <a:spcPts val="0"/>
              </a:spcBef>
              <a:spcAft>
                <a:spcPts val="0"/>
              </a:spcAft>
              <a:buClr>
                <a:schemeClr val="dk1"/>
              </a:buClr>
              <a:buSzPts val="3500"/>
              <a:buFont typeface="Sora ExtraBold"/>
              <a:buNone/>
              <a:defRPr sz="3500">
                <a:solidFill>
                  <a:schemeClr val="dk1"/>
                </a:solidFill>
                <a:latin typeface="Sora ExtraBold"/>
                <a:ea typeface="Sora ExtraBold"/>
                <a:cs typeface="Sora ExtraBold"/>
                <a:sym typeface="Sora ExtraBold"/>
              </a:defRPr>
            </a:lvl8pPr>
            <a:lvl9pPr lvl="8" rtl="0">
              <a:spcBef>
                <a:spcPts val="0"/>
              </a:spcBef>
              <a:spcAft>
                <a:spcPts val="0"/>
              </a:spcAft>
              <a:buClr>
                <a:schemeClr val="dk1"/>
              </a:buClr>
              <a:buSzPts val="3500"/>
              <a:buFont typeface="Sora ExtraBold"/>
              <a:buNone/>
              <a:defRPr sz="3500">
                <a:solidFill>
                  <a:schemeClr val="dk1"/>
                </a:solidFill>
                <a:latin typeface="Sora ExtraBold"/>
                <a:ea typeface="Sora ExtraBold"/>
                <a:cs typeface="Sora ExtraBold"/>
                <a:sym typeface="Sora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30"/>
          <p:cNvPicPr preferRelativeResize="0"/>
          <p:nvPr/>
        </p:nvPicPr>
        <p:blipFill rotWithShape="1">
          <a:blip r:embed="rId3">
            <a:alphaModFix/>
          </a:blip>
          <a:srcRect r="45385"/>
          <a:stretch/>
        </p:blipFill>
        <p:spPr>
          <a:xfrm>
            <a:off x="6333541" y="0"/>
            <a:ext cx="2810460" cy="5143502"/>
          </a:xfrm>
          <a:prstGeom prst="rect">
            <a:avLst/>
          </a:prstGeom>
          <a:noFill/>
          <a:ln>
            <a:noFill/>
          </a:ln>
        </p:spPr>
      </p:pic>
      <p:sp>
        <p:nvSpPr>
          <p:cNvPr id="209" name="Google Shape;209;p30"/>
          <p:cNvSpPr txBox="1">
            <a:spLocks noGrp="1"/>
          </p:cNvSpPr>
          <p:nvPr>
            <p:ph type="ctrTitle"/>
          </p:nvPr>
        </p:nvSpPr>
        <p:spPr>
          <a:xfrm>
            <a:off x="715098" y="418031"/>
            <a:ext cx="5043149" cy="237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b="0">
                <a:latin typeface="Sora ExtraBold"/>
                <a:ea typeface="Sora ExtraBold"/>
                <a:cs typeface="Sora ExtraBold"/>
                <a:sym typeface="Sora ExtraBold"/>
              </a:rPr>
              <a:t>T</a:t>
            </a:r>
            <a:r>
              <a:rPr lang="en-US" sz="5500" b="0">
                <a:latin typeface="Sora ExtraBold"/>
                <a:ea typeface="Sora ExtraBold"/>
                <a:cs typeface="Sora ExtraBold"/>
                <a:sym typeface="Sora ExtraBold"/>
              </a:rPr>
              <a:t>h</a:t>
            </a:r>
            <a:r>
              <a:rPr lang="en" sz="5500" b="0">
                <a:latin typeface="Sora ExtraBold"/>
                <a:ea typeface="Sora ExtraBold"/>
                <a:cs typeface="Sora ExtraBold"/>
                <a:sym typeface="Sora ExtraBold"/>
              </a:rPr>
              <a:t>e Unimart E-commerce</a:t>
            </a:r>
            <a:endParaRPr sz="3800" b="1">
              <a:latin typeface="Sora"/>
              <a:ea typeface="Sora"/>
              <a:cs typeface="Sora"/>
              <a:sym typeface="Sora"/>
            </a:endParaRPr>
          </a:p>
        </p:txBody>
      </p:sp>
      <p:sp>
        <p:nvSpPr>
          <p:cNvPr id="210" name="Google Shape;210;p30"/>
          <p:cNvSpPr txBox="1">
            <a:spLocks noGrp="1"/>
          </p:cNvSpPr>
          <p:nvPr>
            <p:ph type="subTitle" idx="1"/>
          </p:nvPr>
        </p:nvSpPr>
        <p:spPr>
          <a:xfrm>
            <a:off x="1263684" y="2989761"/>
            <a:ext cx="3945978" cy="514977"/>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t>PROJECT PRJ301</a:t>
            </a:r>
            <a:endParaRPr b="1"/>
          </a:p>
        </p:txBody>
      </p:sp>
      <p:sp>
        <p:nvSpPr>
          <p:cNvPr id="2" name="Google Shape;210;p30">
            <a:extLst>
              <a:ext uri="{FF2B5EF4-FFF2-40B4-BE49-F238E27FC236}">
                <a16:creationId xmlns:a16="http://schemas.microsoft.com/office/drawing/2014/main" id="{4CABAED7-31B6-B485-84BA-0F7706DD981C}"/>
              </a:ext>
            </a:extLst>
          </p:cNvPr>
          <p:cNvSpPr txBox="1">
            <a:spLocks/>
          </p:cNvSpPr>
          <p:nvPr/>
        </p:nvSpPr>
        <p:spPr>
          <a:xfrm>
            <a:off x="1263684" y="3446961"/>
            <a:ext cx="3945978" cy="5149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DM Sans"/>
              <a:buNone/>
              <a:defRPr sz="16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b="1"/>
              <a:t>Student name: Le Trong Linh</a:t>
            </a:r>
          </a:p>
        </p:txBody>
      </p:sp>
      <p:sp>
        <p:nvSpPr>
          <p:cNvPr id="3" name="Google Shape;210;p30">
            <a:extLst>
              <a:ext uri="{FF2B5EF4-FFF2-40B4-BE49-F238E27FC236}">
                <a16:creationId xmlns:a16="http://schemas.microsoft.com/office/drawing/2014/main" id="{6746E2E2-C408-150F-4340-C6229B4EC5A9}"/>
              </a:ext>
            </a:extLst>
          </p:cNvPr>
          <p:cNvSpPr txBox="1">
            <a:spLocks/>
          </p:cNvSpPr>
          <p:nvPr/>
        </p:nvSpPr>
        <p:spPr>
          <a:xfrm>
            <a:off x="1263684" y="3894999"/>
            <a:ext cx="3945978" cy="5149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DM Sans"/>
              <a:buNone/>
              <a:defRPr sz="1600" b="0" i="0" u="none" strike="noStrike" cap="none">
                <a:solidFill>
                  <a:schemeClr val="dk1"/>
                </a:solidFill>
                <a:latin typeface="DM Sans"/>
                <a:ea typeface="DM Sans"/>
                <a:cs typeface="DM Sans"/>
                <a:sym typeface="DM Sans"/>
              </a:defRPr>
            </a:lvl1pPr>
            <a:lvl2pPr marL="914400" marR="0" lvl="1"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b="1"/>
              <a:t>Professor: Ms. Do Thi Loan</a:t>
            </a:r>
          </a:p>
        </p:txBody>
      </p:sp>
      <p:sp>
        <p:nvSpPr>
          <p:cNvPr id="4" name="Google Shape;209;p30">
            <a:extLst>
              <a:ext uri="{FF2B5EF4-FFF2-40B4-BE49-F238E27FC236}">
                <a16:creationId xmlns:a16="http://schemas.microsoft.com/office/drawing/2014/main" id="{BBC6F99D-7067-3D07-3897-A235C9ADA290}"/>
              </a:ext>
            </a:extLst>
          </p:cNvPr>
          <p:cNvSpPr txBox="1">
            <a:spLocks/>
          </p:cNvSpPr>
          <p:nvPr/>
        </p:nvSpPr>
        <p:spPr>
          <a:xfrm>
            <a:off x="5597759" y="1716974"/>
            <a:ext cx="3411435" cy="9885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Sora ExtraBold"/>
              <a:buNone/>
              <a:defRPr sz="6000" b="0" i="0" u="none" strike="noStrike" cap="none">
                <a:solidFill>
                  <a:schemeClr val="dk1"/>
                </a:solidFill>
                <a:latin typeface="Sora ExtraBold"/>
                <a:ea typeface="Sora ExtraBold"/>
                <a:cs typeface="Sora ExtraBold"/>
                <a:sym typeface="Sora ExtraBold"/>
              </a:defRPr>
            </a:lvl1pPr>
            <a:lvl2pPr marR="0" lvl="1" algn="ctr" rtl="0">
              <a:lnSpc>
                <a:spcPct val="100000"/>
              </a:lnSpc>
              <a:spcBef>
                <a:spcPts val="0"/>
              </a:spcBef>
              <a:spcAft>
                <a:spcPts val="0"/>
              </a:spcAft>
              <a:buClr>
                <a:srgbClr val="191919"/>
              </a:buClr>
              <a:buSzPts val="5200"/>
              <a:buFont typeface="Sora ExtraBold"/>
              <a:buNone/>
              <a:defRPr sz="5200" b="0" i="0" u="none" strike="noStrike" cap="none">
                <a:solidFill>
                  <a:srgbClr val="191919"/>
                </a:solidFill>
                <a:latin typeface="Sora ExtraBold"/>
                <a:ea typeface="Sora ExtraBold"/>
                <a:cs typeface="Sora ExtraBold"/>
                <a:sym typeface="Sora ExtraBold"/>
              </a:defRPr>
            </a:lvl2pPr>
            <a:lvl3pPr marR="0" lvl="2" algn="ctr" rtl="0">
              <a:lnSpc>
                <a:spcPct val="100000"/>
              </a:lnSpc>
              <a:spcBef>
                <a:spcPts val="0"/>
              </a:spcBef>
              <a:spcAft>
                <a:spcPts val="0"/>
              </a:spcAft>
              <a:buClr>
                <a:srgbClr val="191919"/>
              </a:buClr>
              <a:buSzPts val="5200"/>
              <a:buFont typeface="Sora ExtraBold"/>
              <a:buNone/>
              <a:defRPr sz="5200" b="0" i="0" u="none" strike="noStrike" cap="none">
                <a:solidFill>
                  <a:srgbClr val="191919"/>
                </a:solidFill>
                <a:latin typeface="Sora ExtraBold"/>
                <a:ea typeface="Sora ExtraBold"/>
                <a:cs typeface="Sora ExtraBold"/>
                <a:sym typeface="Sora ExtraBold"/>
              </a:defRPr>
            </a:lvl3pPr>
            <a:lvl4pPr marR="0" lvl="3" algn="ctr" rtl="0">
              <a:lnSpc>
                <a:spcPct val="100000"/>
              </a:lnSpc>
              <a:spcBef>
                <a:spcPts val="0"/>
              </a:spcBef>
              <a:spcAft>
                <a:spcPts val="0"/>
              </a:spcAft>
              <a:buClr>
                <a:srgbClr val="191919"/>
              </a:buClr>
              <a:buSzPts val="5200"/>
              <a:buFont typeface="Sora ExtraBold"/>
              <a:buNone/>
              <a:defRPr sz="5200" b="0" i="0" u="none" strike="noStrike" cap="none">
                <a:solidFill>
                  <a:srgbClr val="191919"/>
                </a:solidFill>
                <a:latin typeface="Sora ExtraBold"/>
                <a:ea typeface="Sora ExtraBold"/>
                <a:cs typeface="Sora ExtraBold"/>
                <a:sym typeface="Sora ExtraBold"/>
              </a:defRPr>
            </a:lvl4pPr>
            <a:lvl5pPr marR="0" lvl="4" algn="ctr" rtl="0">
              <a:lnSpc>
                <a:spcPct val="100000"/>
              </a:lnSpc>
              <a:spcBef>
                <a:spcPts val="0"/>
              </a:spcBef>
              <a:spcAft>
                <a:spcPts val="0"/>
              </a:spcAft>
              <a:buClr>
                <a:srgbClr val="191919"/>
              </a:buClr>
              <a:buSzPts val="5200"/>
              <a:buFont typeface="Sora ExtraBold"/>
              <a:buNone/>
              <a:defRPr sz="5200" b="0" i="0" u="none" strike="noStrike" cap="none">
                <a:solidFill>
                  <a:srgbClr val="191919"/>
                </a:solidFill>
                <a:latin typeface="Sora ExtraBold"/>
                <a:ea typeface="Sora ExtraBold"/>
                <a:cs typeface="Sora ExtraBold"/>
                <a:sym typeface="Sora ExtraBold"/>
              </a:defRPr>
            </a:lvl5pPr>
            <a:lvl6pPr marR="0" lvl="5" algn="ctr" rtl="0">
              <a:lnSpc>
                <a:spcPct val="100000"/>
              </a:lnSpc>
              <a:spcBef>
                <a:spcPts val="0"/>
              </a:spcBef>
              <a:spcAft>
                <a:spcPts val="0"/>
              </a:spcAft>
              <a:buClr>
                <a:srgbClr val="191919"/>
              </a:buClr>
              <a:buSzPts val="5200"/>
              <a:buFont typeface="Sora ExtraBold"/>
              <a:buNone/>
              <a:defRPr sz="5200" b="0" i="0" u="none" strike="noStrike" cap="none">
                <a:solidFill>
                  <a:srgbClr val="191919"/>
                </a:solidFill>
                <a:latin typeface="Sora ExtraBold"/>
                <a:ea typeface="Sora ExtraBold"/>
                <a:cs typeface="Sora ExtraBold"/>
                <a:sym typeface="Sora ExtraBold"/>
              </a:defRPr>
            </a:lvl6pPr>
            <a:lvl7pPr marR="0" lvl="6" algn="ctr" rtl="0">
              <a:lnSpc>
                <a:spcPct val="100000"/>
              </a:lnSpc>
              <a:spcBef>
                <a:spcPts val="0"/>
              </a:spcBef>
              <a:spcAft>
                <a:spcPts val="0"/>
              </a:spcAft>
              <a:buClr>
                <a:srgbClr val="191919"/>
              </a:buClr>
              <a:buSzPts val="5200"/>
              <a:buFont typeface="Sora ExtraBold"/>
              <a:buNone/>
              <a:defRPr sz="5200" b="0" i="0" u="none" strike="noStrike" cap="none">
                <a:solidFill>
                  <a:srgbClr val="191919"/>
                </a:solidFill>
                <a:latin typeface="Sora ExtraBold"/>
                <a:ea typeface="Sora ExtraBold"/>
                <a:cs typeface="Sora ExtraBold"/>
                <a:sym typeface="Sora ExtraBold"/>
              </a:defRPr>
            </a:lvl7pPr>
            <a:lvl8pPr marR="0" lvl="7" algn="ctr" rtl="0">
              <a:lnSpc>
                <a:spcPct val="100000"/>
              </a:lnSpc>
              <a:spcBef>
                <a:spcPts val="0"/>
              </a:spcBef>
              <a:spcAft>
                <a:spcPts val="0"/>
              </a:spcAft>
              <a:buClr>
                <a:srgbClr val="191919"/>
              </a:buClr>
              <a:buSzPts val="5200"/>
              <a:buFont typeface="Sora ExtraBold"/>
              <a:buNone/>
              <a:defRPr sz="5200" b="0" i="0" u="none" strike="noStrike" cap="none">
                <a:solidFill>
                  <a:srgbClr val="191919"/>
                </a:solidFill>
                <a:latin typeface="Sora ExtraBold"/>
                <a:ea typeface="Sora ExtraBold"/>
                <a:cs typeface="Sora ExtraBold"/>
                <a:sym typeface="Sora ExtraBold"/>
              </a:defRPr>
            </a:lvl8pPr>
            <a:lvl9pPr marR="0" lvl="8" algn="ctr" rtl="0">
              <a:lnSpc>
                <a:spcPct val="100000"/>
              </a:lnSpc>
              <a:spcBef>
                <a:spcPts val="0"/>
              </a:spcBef>
              <a:spcAft>
                <a:spcPts val="0"/>
              </a:spcAft>
              <a:buClr>
                <a:srgbClr val="191919"/>
              </a:buClr>
              <a:buSzPts val="5200"/>
              <a:buFont typeface="Sora ExtraBold"/>
              <a:buNone/>
              <a:defRPr sz="5200" b="0" i="0" u="none" strike="noStrike" cap="none">
                <a:solidFill>
                  <a:srgbClr val="191919"/>
                </a:solidFill>
                <a:latin typeface="Sora ExtraBold"/>
                <a:ea typeface="Sora ExtraBold"/>
                <a:cs typeface="Sora ExtraBold"/>
                <a:sym typeface="Sora ExtraBold"/>
              </a:defRPr>
            </a:lvl9pPr>
          </a:lstStyle>
          <a:p>
            <a:r>
              <a:rPr lang="en-US" sz="3200">
                <a:solidFill>
                  <a:srgbClr val="FF0000"/>
                </a:solidFill>
              </a:rPr>
              <a:t>unimart.tech</a:t>
            </a:r>
            <a:endParaRPr lang="en-US" sz="1800" b="1">
              <a:solidFill>
                <a:srgbClr val="FF0000"/>
              </a:solidFill>
              <a:latin typeface="Sora"/>
              <a:ea typeface="Sora"/>
              <a:cs typeface="Sora"/>
              <a:sym typeface="So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9" name="Google Shape;259;p35"/>
          <p:cNvPicPr preferRelativeResize="0"/>
          <p:nvPr/>
        </p:nvPicPr>
        <p:blipFill rotWithShape="1">
          <a:blip r:embed="rId3">
            <a:alphaModFix/>
          </a:blip>
          <a:srcRect r="49879"/>
          <a:stretch/>
        </p:blipFill>
        <p:spPr>
          <a:xfrm>
            <a:off x="0" y="1966650"/>
            <a:ext cx="1593027" cy="3176852"/>
          </a:xfrm>
          <a:prstGeom prst="rect">
            <a:avLst/>
          </a:prstGeom>
          <a:noFill/>
          <a:ln>
            <a:noFill/>
          </a:ln>
        </p:spPr>
      </p:pic>
      <p:sp>
        <p:nvSpPr>
          <p:cNvPr id="4" name="AutoShape 6" descr="Docker overview | Docker Docs">
            <a:extLst>
              <a:ext uri="{FF2B5EF4-FFF2-40B4-BE49-F238E27FC236}">
                <a16:creationId xmlns:a16="http://schemas.microsoft.com/office/drawing/2014/main" id="{5BA0365D-135C-656F-9CA3-52E5AB265EBD}"/>
              </a:ext>
            </a:extLst>
          </p:cNvPr>
          <p:cNvSpPr>
            <a:spLocks noChangeAspect="1" noChangeArrowheads="1"/>
          </p:cNvSpPr>
          <p:nvPr/>
        </p:nvSpPr>
        <p:spPr bwMode="auto">
          <a:xfrm>
            <a:off x="1054443" y="-945807"/>
            <a:ext cx="3669957" cy="36699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708F88A5-70B3-1CD4-2E81-AC65B70488F4}"/>
              </a:ext>
            </a:extLst>
          </p:cNvPr>
          <p:cNvSpPr>
            <a:spLocks noGrp="1"/>
          </p:cNvSpPr>
          <p:nvPr>
            <p:ph type="title"/>
          </p:nvPr>
        </p:nvSpPr>
        <p:spPr/>
        <p:txBody>
          <a:bodyPr/>
          <a:lstStyle/>
          <a:p>
            <a:r>
              <a:rPr lang="en-US"/>
              <a:t>Remember me feature</a:t>
            </a:r>
          </a:p>
        </p:txBody>
      </p:sp>
      <p:pic>
        <p:nvPicPr>
          <p:cNvPr id="3" name="Picture 2">
            <a:extLst>
              <a:ext uri="{FF2B5EF4-FFF2-40B4-BE49-F238E27FC236}">
                <a16:creationId xmlns:a16="http://schemas.microsoft.com/office/drawing/2014/main" id="{3BD2EF00-DEDE-D6CC-B7C3-46C4C2C78D9A}"/>
              </a:ext>
            </a:extLst>
          </p:cNvPr>
          <p:cNvPicPr>
            <a:picLocks noChangeAspect="1"/>
          </p:cNvPicPr>
          <p:nvPr/>
        </p:nvPicPr>
        <p:blipFill>
          <a:blip r:embed="rId4"/>
          <a:stretch>
            <a:fillRect/>
          </a:stretch>
        </p:blipFill>
        <p:spPr>
          <a:xfrm>
            <a:off x="1128232" y="1427766"/>
            <a:ext cx="6887536" cy="3029373"/>
          </a:xfrm>
          <a:prstGeom prst="rect">
            <a:avLst/>
          </a:prstGeom>
        </p:spPr>
      </p:pic>
    </p:spTree>
    <p:extLst>
      <p:ext uri="{BB962C8B-B14F-4D97-AF65-F5344CB8AC3E}">
        <p14:creationId xmlns:p14="http://schemas.microsoft.com/office/powerpoint/2010/main" val="363630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719999" y="445025"/>
            <a:ext cx="54670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me mechanism</a:t>
            </a:r>
            <a:endParaRPr/>
          </a:p>
        </p:txBody>
      </p:sp>
      <p:sp>
        <p:nvSpPr>
          <p:cNvPr id="2" name="Title 6">
            <a:extLst>
              <a:ext uri="{FF2B5EF4-FFF2-40B4-BE49-F238E27FC236}">
                <a16:creationId xmlns:a16="http://schemas.microsoft.com/office/drawing/2014/main" id="{DE0548A0-49EE-E897-8430-62DCA9F3AF73}"/>
              </a:ext>
            </a:extLst>
          </p:cNvPr>
          <p:cNvSpPr txBox="1">
            <a:spLocks/>
          </p:cNvSpPr>
          <p:nvPr/>
        </p:nvSpPr>
        <p:spPr>
          <a:xfrm>
            <a:off x="719999" y="1196398"/>
            <a:ext cx="6037061" cy="792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9pPr>
          </a:lstStyle>
          <a:p>
            <a:r>
              <a:rPr lang="en-US" sz="2000" i="0">
                <a:effectLst/>
                <a:latin typeface="Inter var"/>
              </a:rPr>
              <a:t>1. When generating a RM token, set an expiration for the token. Store this time along with the token in the RM table in DB. </a:t>
            </a:r>
          </a:p>
        </p:txBody>
      </p:sp>
      <p:sp>
        <p:nvSpPr>
          <p:cNvPr id="5" name="Title 6">
            <a:extLst>
              <a:ext uri="{FF2B5EF4-FFF2-40B4-BE49-F238E27FC236}">
                <a16:creationId xmlns:a16="http://schemas.microsoft.com/office/drawing/2014/main" id="{49D00371-0FDB-96A9-197D-C85AFAC675B3}"/>
              </a:ext>
            </a:extLst>
          </p:cNvPr>
          <p:cNvSpPr txBox="1">
            <a:spLocks/>
          </p:cNvSpPr>
          <p:nvPr/>
        </p:nvSpPr>
        <p:spPr>
          <a:xfrm>
            <a:off x="719998" y="2361665"/>
            <a:ext cx="6037061" cy="792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9pPr>
          </a:lstStyle>
          <a:p>
            <a:r>
              <a:rPr lang="en-US" sz="2000" i="0">
                <a:effectLst/>
                <a:latin typeface="Inter var"/>
              </a:rPr>
              <a:t>2. When a user logs in using the RM token, check the expiration date of the token stored in the DB. If the token has expired, prompt the user to log in again. This ensures that expired tokens are not accepted for authentication.</a:t>
            </a:r>
          </a:p>
        </p:txBody>
      </p:sp>
      <p:sp>
        <p:nvSpPr>
          <p:cNvPr id="7" name="Title 6">
            <a:extLst>
              <a:ext uri="{FF2B5EF4-FFF2-40B4-BE49-F238E27FC236}">
                <a16:creationId xmlns:a16="http://schemas.microsoft.com/office/drawing/2014/main" id="{ADFBDC8E-5F66-5E39-AACC-ABBEBDD856E2}"/>
              </a:ext>
            </a:extLst>
          </p:cNvPr>
          <p:cNvSpPr txBox="1">
            <a:spLocks/>
          </p:cNvSpPr>
          <p:nvPr/>
        </p:nvSpPr>
        <p:spPr>
          <a:xfrm>
            <a:off x="1638356" y="3947102"/>
            <a:ext cx="6037061" cy="792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9pPr>
          </a:lstStyle>
          <a:p>
            <a:r>
              <a:rPr lang="en-US" sz="2000" i="0">
                <a:effectLst/>
                <a:latin typeface="Inter var"/>
              </a:rPr>
              <a:t>3. If a user unchecks the "Remember Me" option during login, you can delete all existing tokens associated with their account from the database. This step ensures that any existing remember-me tokens are invalidated, as the user has explicitly indicated that they don't want to be remembered.</a:t>
            </a:r>
          </a:p>
        </p:txBody>
      </p:sp>
    </p:spTree>
    <p:extLst>
      <p:ext uri="{BB962C8B-B14F-4D97-AF65-F5344CB8AC3E}">
        <p14:creationId xmlns:p14="http://schemas.microsoft.com/office/powerpoint/2010/main" val="238090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719999" y="445025"/>
            <a:ext cx="54670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me mechanism</a:t>
            </a:r>
            <a:endParaRPr/>
          </a:p>
        </p:txBody>
      </p:sp>
      <p:sp>
        <p:nvSpPr>
          <p:cNvPr id="7" name="Title 6">
            <a:extLst>
              <a:ext uri="{FF2B5EF4-FFF2-40B4-BE49-F238E27FC236}">
                <a16:creationId xmlns:a16="http://schemas.microsoft.com/office/drawing/2014/main" id="{ADFBDC8E-5F66-5E39-AACC-ABBEBDD856E2}"/>
              </a:ext>
            </a:extLst>
          </p:cNvPr>
          <p:cNvSpPr txBox="1">
            <a:spLocks/>
          </p:cNvSpPr>
          <p:nvPr/>
        </p:nvSpPr>
        <p:spPr>
          <a:xfrm>
            <a:off x="765519" y="1186089"/>
            <a:ext cx="6175608" cy="16046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9pPr>
          </a:lstStyle>
          <a:p>
            <a:r>
              <a:rPr lang="en-US" sz="2000" i="0">
                <a:effectLst/>
                <a:latin typeface="Inter var"/>
              </a:rPr>
              <a:t>3. If a user unchecks the “RM" option during login, we will delete all existing tokens associated with their account from the DB. This step ensures that any existing RM tokens are invalidated, as the user has explicitly indicated that they don't want to be remembered.</a:t>
            </a:r>
          </a:p>
        </p:txBody>
      </p:sp>
      <p:sp>
        <p:nvSpPr>
          <p:cNvPr id="3" name="Title 6">
            <a:extLst>
              <a:ext uri="{FF2B5EF4-FFF2-40B4-BE49-F238E27FC236}">
                <a16:creationId xmlns:a16="http://schemas.microsoft.com/office/drawing/2014/main" id="{855C969B-81AC-B8BD-1876-99749EE66AC8}"/>
              </a:ext>
            </a:extLst>
          </p:cNvPr>
          <p:cNvSpPr txBox="1">
            <a:spLocks/>
          </p:cNvSpPr>
          <p:nvPr/>
        </p:nvSpPr>
        <p:spPr>
          <a:xfrm>
            <a:off x="765519" y="3046020"/>
            <a:ext cx="6175608" cy="765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9pPr>
          </a:lstStyle>
          <a:p>
            <a:r>
              <a:rPr lang="en-US" sz="2000" i="0">
                <a:effectLst/>
                <a:latin typeface="Inter var"/>
              </a:rPr>
              <a:t>4. We also invalidate all tokens when user log out to secure user’s account.</a:t>
            </a:r>
          </a:p>
        </p:txBody>
      </p:sp>
    </p:spTree>
    <p:extLst>
      <p:ext uri="{BB962C8B-B14F-4D97-AF65-F5344CB8AC3E}">
        <p14:creationId xmlns:p14="http://schemas.microsoft.com/office/powerpoint/2010/main" val="3941696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9" name="Google Shape;259;p35"/>
          <p:cNvPicPr preferRelativeResize="0"/>
          <p:nvPr/>
        </p:nvPicPr>
        <p:blipFill rotWithShape="1">
          <a:blip r:embed="rId3">
            <a:alphaModFix/>
          </a:blip>
          <a:srcRect r="49879"/>
          <a:stretch/>
        </p:blipFill>
        <p:spPr>
          <a:xfrm>
            <a:off x="0" y="1966650"/>
            <a:ext cx="1593027" cy="3176852"/>
          </a:xfrm>
          <a:prstGeom prst="rect">
            <a:avLst/>
          </a:prstGeom>
          <a:noFill/>
          <a:ln>
            <a:noFill/>
          </a:ln>
        </p:spPr>
      </p:pic>
      <p:sp>
        <p:nvSpPr>
          <p:cNvPr id="4" name="AutoShape 6" descr="Docker overview | Docker Docs">
            <a:extLst>
              <a:ext uri="{FF2B5EF4-FFF2-40B4-BE49-F238E27FC236}">
                <a16:creationId xmlns:a16="http://schemas.microsoft.com/office/drawing/2014/main" id="{5BA0365D-135C-656F-9CA3-52E5AB265EBD}"/>
              </a:ext>
            </a:extLst>
          </p:cNvPr>
          <p:cNvSpPr>
            <a:spLocks noChangeAspect="1" noChangeArrowheads="1"/>
          </p:cNvSpPr>
          <p:nvPr/>
        </p:nvSpPr>
        <p:spPr bwMode="auto">
          <a:xfrm>
            <a:off x="1054443" y="-945807"/>
            <a:ext cx="3669957" cy="36699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708F88A5-70B3-1CD4-2E81-AC65B70488F4}"/>
              </a:ext>
            </a:extLst>
          </p:cNvPr>
          <p:cNvSpPr>
            <a:spLocks noGrp="1"/>
          </p:cNvSpPr>
          <p:nvPr>
            <p:ph type="title"/>
          </p:nvPr>
        </p:nvSpPr>
        <p:spPr>
          <a:xfrm>
            <a:off x="720000" y="281654"/>
            <a:ext cx="7704000" cy="572700"/>
          </a:xfrm>
        </p:spPr>
        <p:txBody>
          <a:bodyPr/>
          <a:lstStyle/>
          <a:p>
            <a:r>
              <a:rPr lang="en-US"/>
              <a:t>Remember me feature</a:t>
            </a:r>
          </a:p>
        </p:txBody>
      </p:sp>
      <p:pic>
        <p:nvPicPr>
          <p:cNvPr id="5" name="Picture 4">
            <a:extLst>
              <a:ext uri="{FF2B5EF4-FFF2-40B4-BE49-F238E27FC236}">
                <a16:creationId xmlns:a16="http://schemas.microsoft.com/office/drawing/2014/main" id="{0DD9B497-A787-3EC2-056F-D697D937196F}"/>
              </a:ext>
            </a:extLst>
          </p:cNvPr>
          <p:cNvPicPr>
            <a:picLocks noChangeAspect="1"/>
          </p:cNvPicPr>
          <p:nvPr/>
        </p:nvPicPr>
        <p:blipFill>
          <a:blip r:embed="rId4"/>
          <a:stretch>
            <a:fillRect/>
          </a:stretch>
        </p:blipFill>
        <p:spPr>
          <a:xfrm>
            <a:off x="-57665" y="1033113"/>
            <a:ext cx="9144000" cy="1512277"/>
          </a:xfrm>
          <a:prstGeom prst="rect">
            <a:avLst/>
          </a:prstGeom>
        </p:spPr>
      </p:pic>
      <p:pic>
        <p:nvPicPr>
          <p:cNvPr id="8" name="Picture 7">
            <a:extLst>
              <a:ext uri="{FF2B5EF4-FFF2-40B4-BE49-F238E27FC236}">
                <a16:creationId xmlns:a16="http://schemas.microsoft.com/office/drawing/2014/main" id="{D32FBB86-843D-A1DE-2D46-5452182E67A0}"/>
              </a:ext>
            </a:extLst>
          </p:cNvPr>
          <p:cNvPicPr>
            <a:picLocks noChangeAspect="1"/>
          </p:cNvPicPr>
          <p:nvPr/>
        </p:nvPicPr>
        <p:blipFill>
          <a:blip r:embed="rId5"/>
          <a:stretch>
            <a:fillRect/>
          </a:stretch>
        </p:blipFill>
        <p:spPr>
          <a:xfrm>
            <a:off x="1848400" y="2724149"/>
            <a:ext cx="4266666" cy="2290096"/>
          </a:xfrm>
          <a:prstGeom prst="rect">
            <a:avLst/>
          </a:prstGeom>
        </p:spPr>
      </p:pic>
    </p:spTree>
    <p:extLst>
      <p:ext uri="{BB962C8B-B14F-4D97-AF65-F5344CB8AC3E}">
        <p14:creationId xmlns:p14="http://schemas.microsoft.com/office/powerpoint/2010/main" val="2726124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9" name="Google Shape;259;p35"/>
          <p:cNvPicPr preferRelativeResize="0"/>
          <p:nvPr/>
        </p:nvPicPr>
        <p:blipFill rotWithShape="1">
          <a:blip r:embed="rId3">
            <a:alphaModFix/>
          </a:blip>
          <a:srcRect r="49879"/>
          <a:stretch/>
        </p:blipFill>
        <p:spPr>
          <a:xfrm>
            <a:off x="0" y="1966650"/>
            <a:ext cx="1593027" cy="3176852"/>
          </a:xfrm>
          <a:prstGeom prst="rect">
            <a:avLst/>
          </a:prstGeom>
          <a:noFill/>
          <a:ln>
            <a:noFill/>
          </a:ln>
        </p:spPr>
      </p:pic>
      <p:sp>
        <p:nvSpPr>
          <p:cNvPr id="4" name="AutoShape 6" descr="Docker overview | Docker Docs">
            <a:extLst>
              <a:ext uri="{FF2B5EF4-FFF2-40B4-BE49-F238E27FC236}">
                <a16:creationId xmlns:a16="http://schemas.microsoft.com/office/drawing/2014/main" id="{5BA0365D-135C-656F-9CA3-52E5AB265EBD}"/>
              </a:ext>
            </a:extLst>
          </p:cNvPr>
          <p:cNvSpPr>
            <a:spLocks noChangeAspect="1" noChangeArrowheads="1"/>
          </p:cNvSpPr>
          <p:nvPr/>
        </p:nvSpPr>
        <p:spPr bwMode="auto">
          <a:xfrm>
            <a:off x="1054443" y="-945807"/>
            <a:ext cx="3669957" cy="36699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708F88A5-70B3-1CD4-2E81-AC65B70488F4}"/>
              </a:ext>
            </a:extLst>
          </p:cNvPr>
          <p:cNvSpPr>
            <a:spLocks noGrp="1"/>
          </p:cNvSpPr>
          <p:nvPr>
            <p:ph type="title"/>
          </p:nvPr>
        </p:nvSpPr>
        <p:spPr>
          <a:xfrm>
            <a:off x="720000" y="281654"/>
            <a:ext cx="7704000" cy="572700"/>
          </a:xfrm>
        </p:spPr>
        <p:txBody>
          <a:bodyPr/>
          <a:lstStyle/>
          <a:p>
            <a:r>
              <a:rPr lang="en-US"/>
              <a:t>Remember me feature</a:t>
            </a:r>
          </a:p>
        </p:txBody>
      </p:sp>
      <p:pic>
        <p:nvPicPr>
          <p:cNvPr id="3" name="Picture 2">
            <a:extLst>
              <a:ext uri="{FF2B5EF4-FFF2-40B4-BE49-F238E27FC236}">
                <a16:creationId xmlns:a16="http://schemas.microsoft.com/office/drawing/2014/main" id="{FB205291-0D2C-DB56-48BE-840E80C4C0A3}"/>
              </a:ext>
            </a:extLst>
          </p:cNvPr>
          <p:cNvPicPr>
            <a:picLocks noChangeAspect="1"/>
          </p:cNvPicPr>
          <p:nvPr/>
        </p:nvPicPr>
        <p:blipFill>
          <a:blip r:embed="rId4"/>
          <a:stretch>
            <a:fillRect/>
          </a:stretch>
        </p:blipFill>
        <p:spPr>
          <a:xfrm>
            <a:off x="925795" y="920116"/>
            <a:ext cx="7163762" cy="3941730"/>
          </a:xfrm>
          <a:prstGeom prst="rect">
            <a:avLst/>
          </a:prstGeom>
        </p:spPr>
      </p:pic>
    </p:spTree>
    <p:extLst>
      <p:ext uri="{BB962C8B-B14F-4D97-AF65-F5344CB8AC3E}">
        <p14:creationId xmlns:p14="http://schemas.microsoft.com/office/powerpoint/2010/main" val="300673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9" name="Google Shape;259;p35"/>
          <p:cNvPicPr preferRelativeResize="0"/>
          <p:nvPr/>
        </p:nvPicPr>
        <p:blipFill rotWithShape="1">
          <a:blip r:embed="rId3">
            <a:alphaModFix/>
          </a:blip>
          <a:srcRect r="49879"/>
          <a:stretch/>
        </p:blipFill>
        <p:spPr>
          <a:xfrm>
            <a:off x="0" y="1966650"/>
            <a:ext cx="1593027" cy="3176852"/>
          </a:xfrm>
          <a:prstGeom prst="rect">
            <a:avLst/>
          </a:prstGeom>
          <a:noFill/>
          <a:ln>
            <a:noFill/>
          </a:ln>
        </p:spPr>
      </p:pic>
      <p:sp>
        <p:nvSpPr>
          <p:cNvPr id="4" name="AutoShape 6" descr="Docker overview | Docker Docs">
            <a:extLst>
              <a:ext uri="{FF2B5EF4-FFF2-40B4-BE49-F238E27FC236}">
                <a16:creationId xmlns:a16="http://schemas.microsoft.com/office/drawing/2014/main" id="{5BA0365D-135C-656F-9CA3-52E5AB265EBD}"/>
              </a:ext>
            </a:extLst>
          </p:cNvPr>
          <p:cNvSpPr>
            <a:spLocks noChangeAspect="1" noChangeArrowheads="1"/>
          </p:cNvSpPr>
          <p:nvPr/>
        </p:nvSpPr>
        <p:spPr bwMode="auto">
          <a:xfrm>
            <a:off x="1054443" y="-945807"/>
            <a:ext cx="3669957" cy="36699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708F88A5-70B3-1CD4-2E81-AC65B70488F4}"/>
              </a:ext>
            </a:extLst>
          </p:cNvPr>
          <p:cNvSpPr>
            <a:spLocks noGrp="1"/>
          </p:cNvSpPr>
          <p:nvPr>
            <p:ph type="title"/>
          </p:nvPr>
        </p:nvSpPr>
        <p:spPr>
          <a:xfrm>
            <a:off x="720000" y="281654"/>
            <a:ext cx="7704000" cy="572700"/>
          </a:xfrm>
        </p:spPr>
        <p:txBody>
          <a:bodyPr/>
          <a:lstStyle/>
          <a:p>
            <a:r>
              <a:rPr lang="en-US"/>
              <a:t>Transaction: </a:t>
            </a:r>
          </a:p>
        </p:txBody>
      </p:sp>
      <p:pic>
        <p:nvPicPr>
          <p:cNvPr id="5" name="Picture 4">
            <a:extLst>
              <a:ext uri="{FF2B5EF4-FFF2-40B4-BE49-F238E27FC236}">
                <a16:creationId xmlns:a16="http://schemas.microsoft.com/office/drawing/2014/main" id="{0DD9B497-A787-3EC2-056F-D697D937196F}"/>
              </a:ext>
            </a:extLst>
          </p:cNvPr>
          <p:cNvPicPr>
            <a:picLocks noChangeAspect="1"/>
          </p:cNvPicPr>
          <p:nvPr/>
        </p:nvPicPr>
        <p:blipFill>
          <a:blip r:embed="rId4"/>
          <a:stretch>
            <a:fillRect/>
          </a:stretch>
        </p:blipFill>
        <p:spPr>
          <a:xfrm>
            <a:off x="-57665" y="1033113"/>
            <a:ext cx="9144000" cy="1512277"/>
          </a:xfrm>
          <a:prstGeom prst="rect">
            <a:avLst/>
          </a:prstGeom>
        </p:spPr>
      </p:pic>
      <p:pic>
        <p:nvPicPr>
          <p:cNvPr id="8" name="Picture 7">
            <a:extLst>
              <a:ext uri="{FF2B5EF4-FFF2-40B4-BE49-F238E27FC236}">
                <a16:creationId xmlns:a16="http://schemas.microsoft.com/office/drawing/2014/main" id="{D32FBB86-843D-A1DE-2D46-5452182E67A0}"/>
              </a:ext>
            </a:extLst>
          </p:cNvPr>
          <p:cNvPicPr>
            <a:picLocks noChangeAspect="1"/>
          </p:cNvPicPr>
          <p:nvPr/>
        </p:nvPicPr>
        <p:blipFill>
          <a:blip r:embed="rId5"/>
          <a:stretch>
            <a:fillRect/>
          </a:stretch>
        </p:blipFill>
        <p:spPr>
          <a:xfrm>
            <a:off x="1848400" y="2724149"/>
            <a:ext cx="4266666" cy="2290096"/>
          </a:xfrm>
          <a:prstGeom prst="rect">
            <a:avLst/>
          </a:prstGeom>
        </p:spPr>
      </p:pic>
    </p:spTree>
    <p:extLst>
      <p:ext uri="{BB962C8B-B14F-4D97-AF65-F5344CB8AC3E}">
        <p14:creationId xmlns:p14="http://schemas.microsoft.com/office/powerpoint/2010/main" val="147399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35"/>
          <p:cNvSpPr txBox="1">
            <a:spLocks noGrp="1"/>
          </p:cNvSpPr>
          <p:nvPr>
            <p:ph type="title"/>
          </p:nvPr>
        </p:nvSpPr>
        <p:spPr>
          <a:xfrm>
            <a:off x="209254" y="752222"/>
            <a:ext cx="616683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AWS EC2 + Hostinger Domain</a:t>
            </a:r>
            <a:endParaRPr/>
          </a:p>
        </p:txBody>
      </p:sp>
      <p:pic>
        <p:nvPicPr>
          <p:cNvPr id="259" name="Google Shape;259;p35"/>
          <p:cNvPicPr preferRelativeResize="0"/>
          <p:nvPr/>
        </p:nvPicPr>
        <p:blipFill rotWithShape="1">
          <a:blip r:embed="rId3">
            <a:alphaModFix/>
          </a:blip>
          <a:srcRect r="49879"/>
          <a:stretch/>
        </p:blipFill>
        <p:spPr>
          <a:xfrm>
            <a:off x="0" y="1966650"/>
            <a:ext cx="1593027" cy="3176852"/>
          </a:xfrm>
          <a:prstGeom prst="rect">
            <a:avLst/>
          </a:prstGeom>
          <a:noFill/>
          <a:ln>
            <a:noFill/>
          </a:ln>
        </p:spPr>
      </p:pic>
      <p:pic>
        <p:nvPicPr>
          <p:cNvPr id="11" name="Picture 10">
            <a:extLst>
              <a:ext uri="{FF2B5EF4-FFF2-40B4-BE49-F238E27FC236}">
                <a16:creationId xmlns:a16="http://schemas.microsoft.com/office/drawing/2014/main" id="{E85E184D-3644-33D6-72D5-34FA35A926A0}"/>
              </a:ext>
            </a:extLst>
          </p:cNvPr>
          <p:cNvPicPr>
            <a:picLocks noChangeAspect="1"/>
          </p:cNvPicPr>
          <p:nvPr/>
        </p:nvPicPr>
        <p:blipFill>
          <a:blip r:embed="rId4"/>
          <a:stretch>
            <a:fillRect/>
          </a:stretch>
        </p:blipFill>
        <p:spPr>
          <a:xfrm>
            <a:off x="0" y="2354906"/>
            <a:ext cx="9144000" cy="1946210"/>
          </a:xfrm>
          <a:prstGeom prst="rect">
            <a:avLst/>
          </a:prstGeom>
        </p:spPr>
      </p:pic>
      <p:pic>
        <p:nvPicPr>
          <p:cNvPr id="2050" name="Picture 2" descr="AWS EC2でarm64の向き不向きについて | クラウド・AWSのIT技術者向けブログ SKYARCH BROADCASTING">
            <a:extLst>
              <a:ext uri="{FF2B5EF4-FFF2-40B4-BE49-F238E27FC236}">
                <a16:creationId xmlns:a16="http://schemas.microsoft.com/office/drawing/2014/main" id="{D4641304-4A64-2E50-68DB-FEB53835BF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3003" y="203702"/>
            <a:ext cx="5930857" cy="2882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95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9" name="Google Shape;259;p35"/>
          <p:cNvPicPr preferRelativeResize="0"/>
          <p:nvPr/>
        </p:nvPicPr>
        <p:blipFill rotWithShape="1">
          <a:blip r:embed="rId3">
            <a:alphaModFix/>
          </a:blip>
          <a:srcRect r="49879"/>
          <a:stretch/>
        </p:blipFill>
        <p:spPr>
          <a:xfrm>
            <a:off x="0" y="1966650"/>
            <a:ext cx="1593027" cy="3176852"/>
          </a:xfrm>
          <a:prstGeom prst="rect">
            <a:avLst/>
          </a:prstGeom>
          <a:noFill/>
          <a:ln>
            <a:noFill/>
          </a:ln>
        </p:spPr>
      </p:pic>
      <p:sp>
        <p:nvSpPr>
          <p:cNvPr id="4" name="AutoShape 6" descr="Docker overview | Docker Docs">
            <a:extLst>
              <a:ext uri="{FF2B5EF4-FFF2-40B4-BE49-F238E27FC236}">
                <a16:creationId xmlns:a16="http://schemas.microsoft.com/office/drawing/2014/main" id="{5BA0365D-135C-656F-9CA3-52E5AB265EBD}"/>
              </a:ext>
            </a:extLst>
          </p:cNvPr>
          <p:cNvSpPr>
            <a:spLocks noChangeAspect="1" noChangeArrowheads="1"/>
          </p:cNvSpPr>
          <p:nvPr/>
        </p:nvSpPr>
        <p:spPr bwMode="auto">
          <a:xfrm>
            <a:off x="1054443" y="-945807"/>
            <a:ext cx="3669957" cy="36699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708F88A5-70B3-1CD4-2E81-AC65B70488F4}"/>
              </a:ext>
            </a:extLst>
          </p:cNvPr>
          <p:cNvSpPr>
            <a:spLocks noGrp="1"/>
          </p:cNvSpPr>
          <p:nvPr>
            <p:ph type="title"/>
          </p:nvPr>
        </p:nvSpPr>
        <p:spPr/>
        <p:txBody>
          <a:bodyPr/>
          <a:lstStyle/>
          <a:p>
            <a:r>
              <a:rPr lang="en-US"/>
              <a:t>Deploy using Docker</a:t>
            </a:r>
          </a:p>
        </p:txBody>
      </p:sp>
      <p:pic>
        <p:nvPicPr>
          <p:cNvPr id="3082" name="Picture 10" descr="Docker là gì? Tìm hiểu về Docker - Tin tức tên miền hosting">
            <a:extLst>
              <a:ext uri="{FF2B5EF4-FFF2-40B4-BE49-F238E27FC236}">
                <a16:creationId xmlns:a16="http://schemas.microsoft.com/office/drawing/2014/main" id="{0695299C-5BA3-346B-033A-9F7A774B33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93" y="1017725"/>
            <a:ext cx="9157614" cy="373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568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9" name="Google Shape;259;p35"/>
          <p:cNvPicPr preferRelativeResize="0"/>
          <p:nvPr/>
        </p:nvPicPr>
        <p:blipFill rotWithShape="1">
          <a:blip r:embed="rId3">
            <a:alphaModFix/>
          </a:blip>
          <a:srcRect r="49879"/>
          <a:stretch/>
        </p:blipFill>
        <p:spPr>
          <a:xfrm>
            <a:off x="0" y="1966650"/>
            <a:ext cx="1593027" cy="3176852"/>
          </a:xfrm>
          <a:prstGeom prst="rect">
            <a:avLst/>
          </a:prstGeom>
          <a:noFill/>
          <a:ln>
            <a:noFill/>
          </a:ln>
        </p:spPr>
      </p:pic>
      <p:sp>
        <p:nvSpPr>
          <p:cNvPr id="4" name="AutoShape 6" descr="Docker overview | Docker Docs">
            <a:extLst>
              <a:ext uri="{FF2B5EF4-FFF2-40B4-BE49-F238E27FC236}">
                <a16:creationId xmlns:a16="http://schemas.microsoft.com/office/drawing/2014/main" id="{5BA0365D-135C-656F-9CA3-52E5AB265EBD}"/>
              </a:ext>
            </a:extLst>
          </p:cNvPr>
          <p:cNvSpPr>
            <a:spLocks noChangeAspect="1" noChangeArrowheads="1"/>
          </p:cNvSpPr>
          <p:nvPr/>
        </p:nvSpPr>
        <p:spPr bwMode="auto">
          <a:xfrm>
            <a:off x="1054443" y="-945807"/>
            <a:ext cx="3669957" cy="36699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708F88A5-70B3-1CD4-2E81-AC65B70488F4}"/>
              </a:ext>
            </a:extLst>
          </p:cNvPr>
          <p:cNvSpPr>
            <a:spLocks noGrp="1"/>
          </p:cNvSpPr>
          <p:nvPr>
            <p:ph type="title"/>
          </p:nvPr>
        </p:nvSpPr>
        <p:spPr/>
        <p:txBody>
          <a:bodyPr/>
          <a:lstStyle/>
          <a:p>
            <a:r>
              <a:rPr lang="en-US"/>
              <a:t>Deploy using Docker</a:t>
            </a:r>
          </a:p>
        </p:txBody>
      </p:sp>
      <p:pic>
        <p:nvPicPr>
          <p:cNvPr id="4100" name="Picture 4" descr="Dockerfile Simplified !!!">
            <a:extLst>
              <a:ext uri="{FF2B5EF4-FFF2-40B4-BE49-F238E27FC236}">
                <a16:creationId xmlns:a16="http://schemas.microsoft.com/office/drawing/2014/main" id="{FFBA0D75-4D6D-B3C1-7913-74FD5CD22D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160" y="1482811"/>
            <a:ext cx="7793679" cy="2773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52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9" name="Google Shape;259;p35"/>
          <p:cNvPicPr preferRelativeResize="0"/>
          <p:nvPr/>
        </p:nvPicPr>
        <p:blipFill rotWithShape="1">
          <a:blip r:embed="rId3">
            <a:alphaModFix/>
          </a:blip>
          <a:srcRect r="49879"/>
          <a:stretch/>
        </p:blipFill>
        <p:spPr>
          <a:xfrm>
            <a:off x="0" y="1966650"/>
            <a:ext cx="1593027" cy="3176852"/>
          </a:xfrm>
          <a:prstGeom prst="rect">
            <a:avLst/>
          </a:prstGeom>
          <a:noFill/>
          <a:ln>
            <a:noFill/>
          </a:ln>
        </p:spPr>
      </p:pic>
      <p:sp>
        <p:nvSpPr>
          <p:cNvPr id="4" name="AutoShape 6" descr="Docker overview | Docker Docs">
            <a:extLst>
              <a:ext uri="{FF2B5EF4-FFF2-40B4-BE49-F238E27FC236}">
                <a16:creationId xmlns:a16="http://schemas.microsoft.com/office/drawing/2014/main" id="{5BA0365D-135C-656F-9CA3-52E5AB265EBD}"/>
              </a:ext>
            </a:extLst>
          </p:cNvPr>
          <p:cNvSpPr>
            <a:spLocks noChangeAspect="1" noChangeArrowheads="1"/>
          </p:cNvSpPr>
          <p:nvPr/>
        </p:nvSpPr>
        <p:spPr bwMode="auto">
          <a:xfrm>
            <a:off x="1054443" y="-945807"/>
            <a:ext cx="3669957" cy="36699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itle 6">
            <a:extLst>
              <a:ext uri="{FF2B5EF4-FFF2-40B4-BE49-F238E27FC236}">
                <a16:creationId xmlns:a16="http://schemas.microsoft.com/office/drawing/2014/main" id="{708F88A5-70B3-1CD4-2E81-AC65B70488F4}"/>
              </a:ext>
            </a:extLst>
          </p:cNvPr>
          <p:cNvSpPr>
            <a:spLocks noGrp="1"/>
          </p:cNvSpPr>
          <p:nvPr>
            <p:ph type="title"/>
          </p:nvPr>
        </p:nvSpPr>
        <p:spPr/>
        <p:txBody>
          <a:bodyPr/>
          <a:lstStyle/>
          <a:p>
            <a:r>
              <a:rPr lang="en-US"/>
              <a:t>Using Tailwind CSS</a:t>
            </a:r>
          </a:p>
        </p:txBody>
      </p:sp>
      <p:sp>
        <p:nvSpPr>
          <p:cNvPr id="3" name="Title 6">
            <a:extLst>
              <a:ext uri="{FF2B5EF4-FFF2-40B4-BE49-F238E27FC236}">
                <a16:creationId xmlns:a16="http://schemas.microsoft.com/office/drawing/2014/main" id="{793271B0-6124-C825-0A33-773FD2DF3A9E}"/>
              </a:ext>
            </a:extLst>
          </p:cNvPr>
          <p:cNvSpPr txBox="1">
            <a:spLocks/>
          </p:cNvSpPr>
          <p:nvPr/>
        </p:nvSpPr>
        <p:spPr>
          <a:xfrm>
            <a:off x="603738" y="1450637"/>
            <a:ext cx="7820261" cy="1273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9pPr>
          </a:lstStyle>
          <a:p>
            <a:r>
              <a:rPr lang="en-US" b="1" i="0">
                <a:effectLst/>
                <a:latin typeface="Inter var"/>
              </a:rPr>
              <a:t>Rapidly build modern websites without ever leaving your HTML.</a:t>
            </a:r>
          </a:p>
        </p:txBody>
      </p:sp>
      <p:sp>
        <p:nvSpPr>
          <p:cNvPr id="5" name="Title 6">
            <a:extLst>
              <a:ext uri="{FF2B5EF4-FFF2-40B4-BE49-F238E27FC236}">
                <a16:creationId xmlns:a16="http://schemas.microsoft.com/office/drawing/2014/main" id="{B152D10F-EFED-5C5B-D3B0-0467CF5DECA0}"/>
              </a:ext>
            </a:extLst>
          </p:cNvPr>
          <p:cNvSpPr txBox="1">
            <a:spLocks/>
          </p:cNvSpPr>
          <p:nvPr/>
        </p:nvSpPr>
        <p:spPr>
          <a:xfrm>
            <a:off x="603739" y="2918319"/>
            <a:ext cx="7820261" cy="12735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9pPr>
          </a:lstStyle>
          <a:p>
            <a:pPr algn="ctr"/>
            <a:r>
              <a:rPr lang="en-US" sz="2000" i="0">
                <a:effectLst/>
                <a:latin typeface="Inter var"/>
              </a:rPr>
              <a:t>A utility-first CSS framework packed with classes like </a:t>
            </a:r>
            <a:r>
              <a:rPr lang="en-US" sz="2000" i="0">
                <a:effectLst/>
                <a:highlight>
                  <a:srgbClr val="FFFF00"/>
                </a:highlight>
                <a:latin typeface="Inter var"/>
              </a:rPr>
              <a:t>flex</a:t>
            </a:r>
            <a:r>
              <a:rPr lang="en-US" sz="2000" i="0">
                <a:effectLst/>
                <a:latin typeface="Inter var"/>
              </a:rPr>
              <a:t>, </a:t>
            </a:r>
            <a:r>
              <a:rPr lang="en-US" sz="2000" i="0">
                <a:effectLst/>
                <a:highlight>
                  <a:srgbClr val="FFFF00"/>
                </a:highlight>
                <a:latin typeface="Inter var"/>
              </a:rPr>
              <a:t>pt-4</a:t>
            </a:r>
            <a:r>
              <a:rPr lang="en-US" sz="2000" i="0">
                <a:effectLst/>
                <a:latin typeface="Inter var"/>
              </a:rPr>
              <a:t>, </a:t>
            </a:r>
            <a:r>
              <a:rPr lang="en-US" sz="2000" i="0">
                <a:effectLst/>
                <a:highlight>
                  <a:srgbClr val="FFFF00"/>
                </a:highlight>
                <a:latin typeface="Inter var"/>
              </a:rPr>
              <a:t>text-center </a:t>
            </a:r>
            <a:r>
              <a:rPr lang="en-US" sz="2000" i="0">
                <a:effectLst/>
                <a:latin typeface="Inter var"/>
              </a:rPr>
              <a:t>and </a:t>
            </a:r>
            <a:r>
              <a:rPr lang="en-US" sz="2000" i="0">
                <a:effectLst/>
                <a:highlight>
                  <a:srgbClr val="FFFF00"/>
                </a:highlight>
                <a:latin typeface="Inter var"/>
              </a:rPr>
              <a:t>rotate-90</a:t>
            </a:r>
            <a:r>
              <a:rPr lang="en-US" sz="2000" i="0">
                <a:effectLst/>
                <a:latin typeface="Inter var"/>
              </a:rPr>
              <a:t> that can be composed to build any design, directly in your markup.</a:t>
            </a:r>
          </a:p>
        </p:txBody>
      </p:sp>
    </p:spTree>
    <p:extLst>
      <p:ext uri="{BB962C8B-B14F-4D97-AF65-F5344CB8AC3E}">
        <p14:creationId xmlns:p14="http://schemas.microsoft.com/office/powerpoint/2010/main" val="279765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3"/>
          <p:cNvSpPr txBox="1">
            <a:spLocks noGrp="1"/>
          </p:cNvSpPr>
          <p:nvPr>
            <p:ph type="title"/>
          </p:nvPr>
        </p:nvSpPr>
        <p:spPr>
          <a:xfrm>
            <a:off x="715100" y="3060200"/>
            <a:ext cx="3684300" cy="15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Structure of project</a:t>
            </a:r>
            <a:endParaRPr/>
          </a:p>
        </p:txBody>
      </p:sp>
      <p:sp>
        <p:nvSpPr>
          <p:cNvPr id="241" name="Google Shape;241;p33"/>
          <p:cNvSpPr txBox="1">
            <a:spLocks noGrp="1"/>
          </p:cNvSpPr>
          <p:nvPr>
            <p:ph type="title" idx="2"/>
          </p:nvPr>
        </p:nvSpPr>
        <p:spPr>
          <a:xfrm>
            <a:off x="5942325" y="3003950"/>
            <a:ext cx="2486700" cy="177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719999" y="445025"/>
            <a:ext cx="430508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MVC Design Pattern</a:t>
            </a:r>
            <a:endParaRPr/>
          </a:p>
        </p:txBody>
      </p:sp>
      <p:pic>
        <p:nvPicPr>
          <p:cNvPr id="1028" name="Picture 4" descr="What is MVC Design Pattern | How it Works | Skills | Scope | Advantages">
            <a:extLst>
              <a:ext uri="{FF2B5EF4-FFF2-40B4-BE49-F238E27FC236}">
                <a16:creationId xmlns:a16="http://schemas.microsoft.com/office/drawing/2014/main" id="{8D1D976C-B325-7F9B-136C-761B627C3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456" y="1223670"/>
            <a:ext cx="6667087" cy="3725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719999" y="445025"/>
            <a:ext cx="430508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MVC Design Pattern</a:t>
            </a:r>
            <a:endParaRPr/>
          </a:p>
        </p:txBody>
      </p:sp>
      <p:pic>
        <p:nvPicPr>
          <p:cNvPr id="5" name="Picture 4">
            <a:extLst>
              <a:ext uri="{FF2B5EF4-FFF2-40B4-BE49-F238E27FC236}">
                <a16:creationId xmlns:a16="http://schemas.microsoft.com/office/drawing/2014/main" id="{A5074815-D022-CAC4-4D18-36D00C6D9D95}"/>
              </a:ext>
            </a:extLst>
          </p:cNvPr>
          <p:cNvPicPr>
            <a:picLocks noChangeAspect="1"/>
          </p:cNvPicPr>
          <p:nvPr/>
        </p:nvPicPr>
        <p:blipFill>
          <a:blip r:embed="rId3"/>
          <a:stretch>
            <a:fillRect/>
          </a:stretch>
        </p:blipFill>
        <p:spPr>
          <a:xfrm>
            <a:off x="219590" y="1295975"/>
            <a:ext cx="2828688" cy="3207790"/>
          </a:xfrm>
          <a:prstGeom prst="rect">
            <a:avLst/>
          </a:prstGeom>
        </p:spPr>
      </p:pic>
      <p:pic>
        <p:nvPicPr>
          <p:cNvPr id="7" name="Picture 6">
            <a:extLst>
              <a:ext uri="{FF2B5EF4-FFF2-40B4-BE49-F238E27FC236}">
                <a16:creationId xmlns:a16="http://schemas.microsoft.com/office/drawing/2014/main" id="{F798BC84-7411-8C32-B62C-3964345CA0B2}"/>
              </a:ext>
            </a:extLst>
          </p:cNvPr>
          <p:cNvPicPr>
            <a:picLocks noChangeAspect="1"/>
          </p:cNvPicPr>
          <p:nvPr/>
        </p:nvPicPr>
        <p:blipFill>
          <a:blip r:embed="rId4"/>
          <a:stretch>
            <a:fillRect/>
          </a:stretch>
        </p:blipFill>
        <p:spPr>
          <a:xfrm>
            <a:off x="3273173" y="1260389"/>
            <a:ext cx="2085305" cy="1639481"/>
          </a:xfrm>
          <a:prstGeom prst="rect">
            <a:avLst/>
          </a:prstGeom>
        </p:spPr>
      </p:pic>
      <p:pic>
        <p:nvPicPr>
          <p:cNvPr id="9" name="Picture 8">
            <a:extLst>
              <a:ext uri="{FF2B5EF4-FFF2-40B4-BE49-F238E27FC236}">
                <a16:creationId xmlns:a16="http://schemas.microsoft.com/office/drawing/2014/main" id="{68FAA201-A345-30B2-564A-29DB2D1A4C92}"/>
              </a:ext>
            </a:extLst>
          </p:cNvPr>
          <p:cNvPicPr>
            <a:picLocks noChangeAspect="1"/>
          </p:cNvPicPr>
          <p:nvPr/>
        </p:nvPicPr>
        <p:blipFill>
          <a:blip r:embed="rId5"/>
          <a:stretch>
            <a:fillRect/>
          </a:stretch>
        </p:blipFill>
        <p:spPr>
          <a:xfrm>
            <a:off x="6935208" y="235937"/>
            <a:ext cx="2168021" cy="2579578"/>
          </a:xfrm>
          <a:prstGeom prst="rect">
            <a:avLst/>
          </a:prstGeom>
        </p:spPr>
      </p:pic>
      <p:pic>
        <p:nvPicPr>
          <p:cNvPr id="11" name="Picture 10">
            <a:extLst>
              <a:ext uri="{FF2B5EF4-FFF2-40B4-BE49-F238E27FC236}">
                <a16:creationId xmlns:a16="http://schemas.microsoft.com/office/drawing/2014/main" id="{490494B6-C1CB-8C33-2FEC-E341FF43F59D}"/>
              </a:ext>
            </a:extLst>
          </p:cNvPr>
          <p:cNvPicPr>
            <a:picLocks noChangeAspect="1"/>
          </p:cNvPicPr>
          <p:nvPr/>
        </p:nvPicPr>
        <p:blipFill>
          <a:blip r:embed="rId6"/>
          <a:stretch>
            <a:fillRect/>
          </a:stretch>
        </p:blipFill>
        <p:spPr>
          <a:xfrm>
            <a:off x="5025080" y="2738266"/>
            <a:ext cx="2162091" cy="2289690"/>
          </a:xfrm>
          <a:prstGeom prst="rect">
            <a:avLst/>
          </a:prstGeom>
        </p:spPr>
      </p:pic>
    </p:spTree>
    <p:extLst>
      <p:ext uri="{BB962C8B-B14F-4D97-AF65-F5344CB8AC3E}">
        <p14:creationId xmlns:p14="http://schemas.microsoft.com/office/powerpoint/2010/main" val="2808012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719999" y="445025"/>
            <a:ext cx="430508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URL Patterns (RABC)</a:t>
            </a:r>
            <a:endParaRPr/>
          </a:p>
        </p:txBody>
      </p:sp>
      <p:sp>
        <p:nvSpPr>
          <p:cNvPr id="2" name="Title 6">
            <a:extLst>
              <a:ext uri="{FF2B5EF4-FFF2-40B4-BE49-F238E27FC236}">
                <a16:creationId xmlns:a16="http://schemas.microsoft.com/office/drawing/2014/main" id="{DE0548A0-49EE-E897-8430-62DCA9F3AF73}"/>
              </a:ext>
            </a:extLst>
          </p:cNvPr>
          <p:cNvSpPr txBox="1">
            <a:spLocks/>
          </p:cNvSpPr>
          <p:nvPr/>
        </p:nvSpPr>
        <p:spPr>
          <a:xfrm>
            <a:off x="719999" y="1196398"/>
            <a:ext cx="2371029" cy="1108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9pPr>
          </a:lstStyle>
          <a:p>
            <a:r>
              <a:rPr lang="en-US" sz="2000" b="1" i="0">
                <a:effectLst/>
                <a:latin typeface="Inter var"/>
              </a:rPr>
              <a:t>For admin role</a:t>
            </a:r>
          </a:p>
          <a:p>
            <a:r>
              <a:rPr lang="en-US" sz="2000" i="0">
                <a:effectLst/>
                <a:latin typeface="Inter var"/>
              </a:rPr>
              <a:t>admin/account</a:t>
            </a:r>
          </a:p>
          <a:p>
            <a:r>
              <a:rPr lang="en-US" sz="2000" i="0">
                <a:effectLst/>
                <a:latin typeface="Inter var"/>
              </a:rPr>
              <a:t>admin/delete/*</a:t>
            </a:r>
          </a:p>
        </p:txBody>
      </p:sp>
      <p:sp>
        <p:nvSpPr>
          <p:cNvPr id="3" name="Title 6">
            <a:extLst>
              <a:ext uri="{FF2B5EF4-FFF2-40B4-BE49-F238E27FC236}">
                <a16:creationId xmlns:a16="http://schemas.microsoft.com/office/drawing/2014/main" id="{AB3BB258-10CD-BF85-75C5-2910253F5926}"/>
              </a:ext>
            </a:extLst>
          </p:cNvPr>
          <p:cNvSpPr txBox="1">
            <a:spLocks/>
          </p:cNvSpPr>
          <p:nvPr/>
        </p:nvSpPr>
        <p:spPr>
          <a:xfrm>
            <a:off x="762156" y="2526433"/>
            <a:ext cx="2159252" cy="19624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9pPr>
          </a:lstStyle>
          <a:p>
            <a:r>
              <a:rPr lang="en-US" sz="2000" b="1" i="0">
                <a:effectLst/>
                <a:latin typeface="Inter var"/>
              </a:rPr>
              <a:t>For seller role</a:t>
            </a:r>
          </a:p>
          <a:p>
            <a:r>
              <a:rPr lang="nb-NO" sz="2000" i="0">
                <a:effectLst/>
                <a:latin typeface="Inter var"/>
              </a:rPr>
              <a:t>seller/add</a:t>
            </a:r>
          </a:p>
          <a:p>
            <a:r>
              <a:rPr lang="nb-NO" sz="2000" i="0">
                <a:effectLst/>
                <a:latin typeface="Inter var"/>
              </a:rPr>
              <a:t>seller/delete/*</a:t>
            </a:r>
          </a:p>
          <a:p>
            <a:r>
              <a:rPr lang="nb-NO" sz="2000" i="0">
                <a:effectLst/>
                <a:latin typeface="Inter var"/>
              </a:rPr>
              <a:t>seller/edit/*</a:t>
            </a:r>
          </a:p>
          <a:p>
            <a:r>
              <a:rPr lang="nb-NO" sz="2000" i="0">
                <a:effectLst/>
                <a:latin typeface="Inter var"/>
              </a:rPr>
              <a:t>seller/revenue</a:t>
            </a:r>
          </a:p>
          <a:p>
            <a:r>
              <a:rPr lang="nb-NO" sz="2000" i="0">
                <a:effectLst/>
                <a:latin typeface="Inter var"/>
              </a:rPr>
              <a:t>seller/stock</a:t>
            </a:r>
            <a:endParaRPr lang="en-US" sz="2000" i="0">
              <a:effectLst/>
              <a:latin typeface="Inter var"/>
            </a:endParaRPr>
          </a:p>
        </p:txBody>
      </p:sp>
      <p:sp>
        <p:nvSpPr>
          <p:cNvPr id="4" name="Title 6">
            <a:extLst>
              <a:ext uri="{FF2B5EF4-FFF2-40B4-BE49-F238E27FC236}">
                <a16:creationId xmlns:a16="http://schemas.microsoft.com/office/drawing/2014/main" id="{05F04D2F-DA12-8953-AB43-92FD2987CDEA}"/>
              </a:ext>
            </a:extLst>
          </p:cNvPr>
          <p:cNvSpPr txBox="1">
            <a:spLocks/>
          </p:cNvSpPr>
          <p:nvPr/>
        </p:nvSpPr>
        <p:spPr>
          <a:xfrm>
            <a:off x="3682379" y="1154562"/>
            <a:ext cx="2159252" cy="17308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9pPr>
          </a:lstStyle>
          <a:p>
            <a:r>
              <a:rPr lang="en-US" sz="2000" b="1" i="0">
                <a:effectLst/>
                <a:latin typeface="Inter var"/>
              </a:rPr>
              <a:t>For all user</a:t>
            </a:r>
          </a:p>
          <a:p>
            <a:r>
              <a:rPr lang="en-US" sz="2000" i="0">
                <a:effectLst/>
                <a:latin typeface="Inter var"/>
              </a:rPr>
              <a:t>user/cart</a:t>
            </a:r>
          </a:p>
          <a:p>
            <a:r>
              <a:rPr lang="en-US" sz="2000" i="0">
                <a:effectLst/>
                <a:latin typeface="Inter var"/>
              </a:rPr>
              <a:t>user/categries</a:t>
            </a:r>
          </a:p>
          <a:p>
            <a:r>
              <a:rPr lang="en-US" sz="2000" i="0">
                <a:effectLst/>
                <a:latin typeface="Inter var"/>
              </a:rPr>
              <a:t>user/history</a:t>
            </a:r>
          </a:p>
          <a:p>
            <a:r>
              <a:rPr lang="en-US" sz="2000" i="0">
                <a:effectLst/>
                <a:latin typeface="Inter var"/>
              </a:rPr>
              <a:t>order/*</a:t>
            </a:r>
          </a:p>
        </p:txBody>
      </p:sp>
      <p:sp>
        <p:nvSpPr>
          <p:cNvPr id="6" name="Title 6">
            <a:extLst>
              <a:ext uri="{FF2B5EF4-FFF2-40B4-BE49-F238E27FC236}">
                <a16:creationId xmlns:a16="http://schemas.microsoft.com/office/drawing/2014/main" id="{C9836C3D-FCC8-1F83-EA81-06E075E25D34}"/>
              </a:ext>
            </a:extLst>
          </p:cNvPr>
          <p:cNvSpPr txBox="1">
            <a:spLocks/>
          </p:cNvSpPr>
          <p:nvPr/>
        </p:nvSpPr>
        <p:spPr>
          <a:xfrm>
            <a:off x="3682379" y="3022270"/>
            <a:ext cx="2007882" cy="17308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500"/>
              <a:buFont typeface="Sora ExtraBold"/>
              <a:buNone/>
              <a:defRPr sz="3500" b="0" i="0" u="none" strike="noStrike" cap="none">
                <a:solidFill>
                  <a:schemeClr val="dk1"/>
                </a:solidFill>
                <a:latin typeface="Sora ExtraBold"/>
                <a:ea typeface="Sora ExtraBold"/>
                <a:cs typeface="Sora ExtraBold"/>
                <a:sym typeface="Sora ExtraBold"/>
              </a:defRPr>
            </a:lvl9pPr>
          </a:lstStyle>
          <a:p>
            <a:r>
              <a:rPr lang="en-US" sz="2000" b="1" i="0">
                <a:effectLst/>
                <a:latin typeface="Inter var"/>
              </a:rPr>
              <a:t>For anonymous</a:t>
            </a:r>
          </a:p>
          <a:p>
            <a:r>
              <a:rPr lang="en-US" sz="2000" i="0">
                <a:effectLst/>
                <a:latin typeface="Inter var"/>
              </a:rPr>
              <a:t>user/cart</a:t>
            </a:r>
          </a:p>
          <a:p>
            <a:r>
              <a:rPr lang="en-US" sz="2000" i="0">
                <a:effectLst/>
                <a:latin typeface="Inter var"/>
              </a:rPr>
              <a:t>user/categries</a:t>
            </a:r>
          </a:p>
          <a:p>
            <a:r>
              <a:rPr lang="en-US" sz="2000" i="0">
                <a:effectLst/>
                <a:latin typeface="Inter var"/>
              </a:rPr>
              <a:t>user/history</a:t>
            </a:r>
          </a:p>
          <a:p>
            <a:r>
              <a:rPr lang="en-US" sz="2000" i="0">
                <a:effectLst/>
                <a:latin typeface="Inter var"/>
              </a:rPr>
              <a:t>order/*</a:t>
            </a:r>
          </a:p>
        </p:txBody>
      </p:sp>
    </p:spTree>
    <p:extLst>
      <p:ext uri="{BB962C8B-B14F-4D97-AF65-F5344CB8AC3E}">
        <p14:creationId xmlns:p14="http://schemas.microsoft.com/office/powerpoint/2010/main" val="39835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9" name="Google Shape;259;p35"/>
          <p:cNvPicPr preferRelativeResize="0"/>
          <p:nvPr/>
        </p:nvPicPr>
        <p:blipFill rotWithShape="1">
          <a:blip r:embed="rId3">
            <a:alphaModFix/>
          </a:blip>
          <a:srcRect r="49879"/>
          <a:stretch/>
        </p:blipFill>
        <p:spPr>
          <a:xfrm>
            <a:off x="0" y="1966650"/>
            <a:ext cx="1593027" cy="3176852"/>
          </a:xfrm>
          <a:prstGeom prst="rect">
            <a:avLst/>
          </a:prstGeom>
          <a:noFill/>
          <a:ln>
            <a:noFill/>
          </a:ln>
        </p:spPr>
      </p:pic>
      <p:pic>
        <p:nvPicPr>
          <p:cNvPr id="5122" name="Picture 2" descr="What is RBAC (Role Based Access Control)? Meaning, Examples">
            <a:extLst>
              <a:ext uri="{FF2B5EF4-FFF2-40B4-BE49-F238E27FC236}">
                <a16:creationId xmlns:a16="http://schemas.microsoft.com/office/drawing/2014/main" id="{5ECB1664-F050-6AB1-6AF9-5A2F3096E2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745" y="183188"/>
            <a:ext cx="7961871" cy="4777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14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9" name="Google Shape;259;p35"/>
          <p:cNvPicPr preferRelativeResize="0"/>
          <p:nvPr/>
        </p:nvPicPr>
        <p:blipFill rotWithShape="1">
          <a:blip r:embed="rId3">
            <a:alphaModFix/>
          </a:blip>
          <a:srcRect r="49879"/>
          <a:stretch/>
        </p:blipFill>
        <p:spPr>
          <a:xfrm>
            <a:off x="0" y="1966650"/>
            <a:ext cx="1593027" cy="3176852"/>
          </a:xfrm>
          <a:prstGeom prst="rect">
            <a:avLst/>
          </a:prstGeom>
          <a:noFill/>
          <a:ln>
            <a:noFill/>
          </a:ln>
        </p:spPr>
      </p:pic>
      <p:pic>
        <p:nvPicPr>
          <p:cNvPr id="3" name="Picture 2">
            <a:extLst>
              <a:ext uri="{FF2B5EF4-FFF2-40B4-BE49-F238E27FC236}">
                <a16:creationId xmlns:a16="http://schemas.microsoft.com/office/drawing/2014/main" id="{D4073A8C-6E6C-061D-7F6C-2C842BB6C60C}"/>
              </a:ext>
            </a:extLst>
          </p:cNvPr>
          <p:cNvPicPr>
            <a:picLocks noChangeAspect="1"/>
          </p:cNvPicPr>
          <p:nvPr/>
        </p:nvPicPr>
        <p:blipFill>
          <a:blip r:embed="rId4"/>
          <a:stretch>
            <a:fillRect/>
          </a:stretch>
        </p:blipFill>
        <p:spPr>
          <a:xfrm>
            <a:off x="409954" y="267284"/>
            <a:ext cx="8324091" cy="4608932"/>
          </a:xfrm>
          <a:prstGeom prst="rect">
            <a:avLst/>
          </a:prstGeom>
        </p:spPr>
      </p:pic>
    </p:spTree>
    <p:extLst>
      <p:ext uri="{BB962C8B-B14F-4D97-AF65-F5344CB8AC3E}">
        <p14:creationId xmlns:p14="http://schemas.microsoft.com/office/powerpoint/2010/main" val="318238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9" name="Google Shape;259;p35"/>
          <p:cNvPicPr preferRelativeResize="0"/>
          <p:nvPr/>
        </p:nvPicPr>
        <p:blipFill rotWithShape="1">
          <a:blip r:embed="rId3">
            <a:alphaModFix/>
          </a:blip>
          <a:srcRect r="49879"/>
          <a:stretch/>
        </p:blipFill>
        <p:spPr>
          <a:xfrm>
            <a:off x="0" y="1966650"/>
            <a:ext cx="1593027" cy="3176852"/>
          </a:xfrm>
          <a:prstGeom prst="rect">
            <a:avLst/>
          </a:prstGeom>
          <a:noFill/>
          <a:ln>
            <a:noFill/>
          </a:ln>
        </p:spPr>
      </p:pic>
      <p:pic>
        <p:nvPicPr>
          <p:cNvPr id="11" name="Picture 10">
            <a:extLst>
              <a:ext uri="{FF2B5EF4-FFF2-40B4-BE49-F238E27FC236}">
                <a16:creationId xmlns:a16="http://schemas.microsoft.com/office/drawing/2014/main" id="{EFB188E8-EE86-912D-F985-9BF99FC896FA}"/>
              </a:ext>
            </a:extLst>
          </p:cNvPr>
          <p:cNvPicPr>
            <a:picLocks noChangeAspect="1"/>
          </p:cNvPicPr>
          <p:nvPr/>
        </p:nvPicPr>
        <p:blipFill>
          <a:blip r:embed="rId4"/>
          <a:stretch>
            <a:fillRect/>
          </a:stretch>
        </p:blipFill>
        <p:spPr>
          <a:xfrm>
            <a:off x="2427696" y="169273"/>
            <a:ext cx="6024326" cy="4727092"/>
          </a:xfrm>
          <a:prstGeom prst="rect">
            <a:avLst/>
          </a:prstGeom>
        </p:spPr>
      </p:pic>
      <p:sp>
        <p:nvSpPr>
          <p:cNvPr id="255" name="Google Shape;255;p35"/>
          <p:cNvSpPr txBox="1">
            <a:spLocks noGrp="1"/>
          </p:cNvSpPr>
          <p:nvPr>
            <p:ph type="title"/>
          </p:nvPr>
        </p:nvSpPr>
        <p:spPr>
          <a:xfrm>
            <a:off x="102162" y="494452"/>
            <a:ext cx="2080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Database Design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9" name="Google Shape;259;p35"/>
          <p:cNvPicPr preferRelativeResize="0"/>
          <p:nvPr/>
        </p:nvPicPr>
        <p:blipFill rotWithShape="1">
          <a:blip r:embed="rId3">
            <a:alphaModFix/>
          </a:blip>
          <a:srcRect r="49879"/>
          <a:stretch/>
        </p:blipFill>
        <p:spPr>
          <a:xfrm>
            <a:off x="0" y="1966650"/>
            <a:ext cx="1593027" cy="3176852"/>
          </a:xfrm>
          <a:prstGeom prst="rect">
            <a:avLst/>
          </a:prstGeom>
          <a:noFill/>
          <a:ln>
            <a:noFill/>
          </a:ln>
        </p:spPr>
      </p:pic>
      <p:sp>
        <p:nvSpPr>
          <p:cNvPr id="255" name="Google Shape;255;p35"/>
          <p:cNvSpPr txBox="1">
            <a:spLocks noGrp="1"/>
          </p:cNvSpPr>
          <p:nvPr>
            <p:ph type="title"/>
          </p:nvPr>
        </p:nvSpPr>
        <p:spPr>
          <a:xfrm>
            <a:off x="102161" y="494452"/>
            <a:ext cx="216324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MongoDB Schema</a:t>
            </a:r>
            <a:endParaRPr/>
          </a:p>
        </p:txBody>
      </p:sp>
      <p:pic>
        <p:nvPicPr>
          <p:cNvPr id="7" name="Picture 6">
            <a:extLst>
              <a:ext uri="{FF2B5EF4-FFF2-40B4-BE49-F238E27FC236}">
                <a16:creationId xmlns:a16="http://schemas.microsoft.com/office/drawing/2014/main" id="{4E39B843-43C9-8E97-1AC5-318D1580FC0C}"/>
              </a:ext>
            </a:extLst>
          </p:cNvPr>
          <p:cNvPicPr>
            <a:picLocks noChangeAspect="1"/>
          </p:cNvPicPr>
          <p:nvPr/>
        </p:nvPicPr>
        <p:blipFill>
          <a:blip r:embed="rId4"/>
          <a:stretch>
            <a:fillRect/>
          </a:stretch>
        </p:blipFill>
        <p:spPr>
          <a:xfrm>
            <a:off x="2265404" y="494452"/>
            <a:ext cx="6536636" cy="4393857"/>
          </a:xfrm>
          <a:prstGeom prst="rect">
            <a:avLst/>
          </a:prstGeom>
        </p:spPr>
      </p:pic>
    </p:spTree>
    <p:extLst>
      <p:ext uri="{BB962C8B-B14F-4D97-AF65-F5344CB8AC3E}">
        <p14:creationId xmlns:p14="http://schemas.microsoft.com/office/powerpoint/2010/main" val="3472982900"/>
      </p:ext>
    </p:extLst>
  </p:cSld>
  <p:clrMapOvr>
    <a:masterClrMapping/>
  </p:clrMapOvr>
</p:sld>
</file>

<file path=ppt/theme/theme1.xml><?xml version="1.0" encoding="utf-8"?>
<a:theme xmlns:a="http://schemas.openxmlformats.org/drawingml/2006/main" name="Anatomy &amp; Physiology Medical Center by Slidesgo">
  <a:themeElements>
    <a:clrScheme name="Simple Light">
      <a:dk1>
        <a:srgbClr val="17204E"/>
      </a:dk1>
      <a:lt1>
        <a:srgbClr val="FFFFFF"/>
      </a:lt1>
      <a:dk2>
        <a:srgbClr val="EFEBE9"/>
      </a:dk2>
      <a:lt2>
        <a:srgbClr val="EEEEEE"/>
      </a:lt2>
      <a:accent1>
        <a:srgbClr val="CAD0DE"/>
      </a:accent1>
      <a:accent2>
        <a:srgbClr val="ADB5CF"/>
      </a:accent2>
      <a:accent3>
        <a:srgbClr val="92A1DC"/>
      </a:accent3>
      <a:accent4>
        <a:srgbClr val="738BDE"/>
      </a:accent4>
      <a:accent5>
        <a:srgbClr val="A7CCD9"/>
      </a:accent5>
      <a:accent6>
        <a:srgbClr val="FFFFFF"/>
      </a:accent6>
      <a:hlink>
        <a:srgbClr val="1720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370</Words>
  <Application>Microsoft Office PowerPoint</Application>
  <PresentationFormat>On-screen Show (16:9)</PresentationFormat>
  <Paragraphs>48</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Inter var</vt:lpstr>
      <vt:lpstr>DM Sans</vt:lpstr>
      <vt:lpstr>Sora</vt:lpstr>
      <vt:lpstr>Sora ExtraBold</vt:lpstr>
      <vt:lpstr>Raleway</vt:lpstr>
      <vt:lpstr>Arial</vt:lpstr>
      <vt:lpstr>Anatomy &amp; Physiology Medical Center by Slidesgo</vt:lpstr>
      <vt:lpstr>The Unimart E-commerce</vt:lpstr>
      <vt:lpstr>Structure of project</vt:lpstr>
      <vt:lpstr>MVC Design Pattern</vt:lpstr>
      <vt:lpstr>MVC Design Pattern</vt:lpstr>
      <vt:lpstr>URL Patterns (RABC)</vt:lpstr>
      <vt:lpstr>PowerPoint Presentation</vt:lpstr>
      <vt:lpstr>PowerPoint Presentation</vt:lpstr>
      <vt:lpstr>Database Design</vt:lpstr>
      <vt:lpstr>MongoDB Schema</vt:lpstr>
      <vt:lpstr>Remember me feature</vt:lpstr>
      <vt:lpstr>Remember me mechanism</vt:lpstr>
      <vt:lpstr>Remember me mechanism</vt:lpstr>
      <vt:lpstr>Remember me feature</vt:lpstr>
      <vt:lpstr>Remember me feature</vt:lpstr>
      <vt:lpstr>Transaction: </vt:lpstr>
      <vt:lpstr>AWS EC2 + Hostinger Domain</vt:lpstr>
      <vt:lpstr>Deploy using Docker</vt:lpstr>
      <vt:lpstr>Deploy using Docker</vt:lpstr>
      <vt:lpstr>Using Tailwind 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Unimart E-commerce</dc:title>
  <dc:creator>Linh Le</dc:creator>
  <cp:lastModifiedBy>LE TRONG LINH 20191548</cp:lastModifiedBy>
  <cp:revision>3</cp:revision>
  <dcterms:modified xsi:type="dcterms:W3CDTF">2024-03-13T05:43:03Z</dcterms:modified>
</cp:coreProperties>
</file>