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wgwD5MH9ritJczs1Fhh/tnavv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51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73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716713" y="6230938"/>
            <a:ext cx="2133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378869" y="-135731"/>
            <a:ext cx="46910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789488" y="2274888"/>
            <a:ext cx="60420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598488" y="293687"/>
            <a:ext cx="60420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4038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800600" y="1633538"/>
            <a:ext cx="4038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85800" y="24320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ứng dụng trên thiết bị Di động bằng Flutter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990600" y="488950"/>
            <a:ext cx="7162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vi-VN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CẦN THƠ</a:t>
            </a:r>
            <a:br>
              <a:rPr lang="vi-VN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vi-VN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TRUNG TÂM CÔNG NGHỆ PHẦN MỀM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716713" y="6230938"/>
            <a:ext cx="2133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vi-V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04800" y="4810027"/>
            <a:ext cx="30622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vi-V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 biên soạn: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None/>
            </a:pPr>
            <a:r>
              <a:rPr lang="vi-VN" sz="18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Ths. Lê Thị Minh Loan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None/>
            </a:pPr>
            <a:r>
              <a:rPr lang="vi-VN" sz="18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Khánh Duy</a:t>
            </a:r>
            <a:endParaRPr sz="1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1566" y="1136116"/>
            <a:ext cx="2340867" cy="158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3 : Thêm tệp cấu hình Firebase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Nhấp vào Tải xuống </a:t>
            </a:r>
            <a:r>
              <a:rPr lang="vi-VN" sz="2400" b="1"/>
              <a:t>google-services</a:t>
            </a:r>
            <a:r>
              <a:rPr lang="vi-VN" sz="2400"/>
              <a:t>.</a:t>
            </a:r>
            <a:r>
              <a:rPr lang="vi-VN" sz="2400" b="1"/>
              <a:t>json</a:t>
            </a:r>
            <a:r>
              <a:rPr lang="vi-VN" sz="2400"/>
              <a:t> để tải tệp cấu hình </a:t>
            </a:r>
            <a:r>
              <a:rPr lang="vi-VN" sz="2400" b="1"/>
              <a:t>Firebase</a:t>
            </a:r>
            <a:r>
              <a:rPr lang="vi-VN" sz="2400"/>
              <a:t> </a:t>
            </a:r>
            <a:r>
              <a:rPr lang="vi-VN" sz="2400" b="1"/>
              <a:t>Android</a:t>
            </a:r>
            <a:r>
              <a:rPr lang="vi-VN" sz="2400"/>
              <a:t> của bạn ( </a:t>
            </a:r>
            <a:r>
              <a:rPr lang="vi-VN" sz="2400" b="1"/>
              <a:t>google-services</a:t>
            </a:r>
            <a:r>
              <a:rPr lang="vi-VN" sz="2400"/>
              <a:t>.</a:t>
            </a:r>
            <a:r>
              <a:rPr lang="vi-VN" sz="2400" b="1"/>
              <a:t>json</a:t>
            </a:r>
            <a:r>
              <a:rPr lang="vi-VN" sz="2400"/>
              <a:t> 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Di chuyển tệp cấu hình của bạn vào thư mục </a:t>
            </a:r>
            <a:r>
              <a:rPr lang="vi-VN" sz="2400" b="1"/>
              <a:t>android</a:t>
            </a:r>
            <a:r>
              <a:rPr lang="vi-VN" sz="2400"/>
              <a:t>/</a:t>
            </a:r>
            <a:r>
              <a:rPr lang="vi-VN" sz="2400" b="1"/>
              <a:t>app</a:t>
            </a:r>
            <a:r>
              <a:rPr lang="vi-VN" sz="2400"/>
              <a:t> của ứng dụng </a:t>
            </a:r>
            <a:r>
              <a:rPr lang="vi-VN" sz="2400" b="1"/>
              <a:t>Flutter</a:t>
            </a:r>
            <a:r>
              <a:rPr lang="vi-VN" sz="2400"/>
              <a:t> của bạn.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Để bật dịch vụ </a:t>
            </a:r>
            <a:r>
              <a:rPr lang="vi-VN" sz="2400" b="1"/>
              <a:t>Firebase</a:t>
            </a:r>
            <a:r>
              <a:rPr lang="vi-VN" sz="2400"/>
              <a:t> trong ứng dụng </a:t>
            </a:r>
            <a:r>
              <a:rPr lang="vi-VN" sz="2400" b="1"/>
              <a:t>Android</a:t>
            </a:r>
            <a:r>
              <a:rPr lang="vi-VN" sz="2400"/>
              <a:t> của bạn, hãy thêm </a:t>
            </a:r>
            <a:r>
              <a:rPr lang="vi-VN" sz="2400" b="1"/>
              <a:t>plugin</a:t>
            </a:r>
            <a:r>
              <a:rPr lang="vi-VN" sz="2400"/>
              <a:t> </a:t>
            </a:r>
            <a:r>
              <a:rPr lang="vi-VN" sz="2400" b="1"/>
              <a:t>google-services</a:t>
            </a:r>
            <a:r>
              <a:rPr lang="vi-VN" sz="2400"/>
              <a:t> vào tệp </a:t>
            </a:r>
            <a:r>
              <a:rPr lang="vi-VN" sz="2400" b="1"/>
              <a:t>Gradle</a:t>
            </a:r>
            <a:r>
              <a:rPr lang="vi-VN" sz="2400"/>
              <a:t> của bạn, như sau:</a:t>
            </a:r>
            <a:endParaRPr/>
          </a:p>
          <a:p>
            <a:pPr marL="896938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✔"/>
            </a:pPr>
            <a:r>
              <a:rPr lang="vi-VN" sz="2400"/>
              <a:t>Trong tệp </a:t>
            </a:r>
            <a:r>
              <a:rPr lang="vi-VN" sz="2400" b="1"/>
              <a:t>Gradle</a:t>
            </a:r>
            <a:r>
              <a:rPr lang="vi-VN" sz="2400"/>
              <a:t> cấp gốc (cấp dự án) của bạn ( </a:t>
            </a:r>
            <a:r>
              <a:rPr lang="vi-VN" sz="2400" b="1"/>
              <a:t>android/build.gradle </a:t>
            </a:r>
            <a:r>
              <a:rPr lang="vi-VN" sz="2400"/>
              <a:t>), hãy thêm các quy tắc để bao gồm </a:t>
            </a:r>
            <a:r>
              <a:rPr lang="vi-VN" sz="2400" b="1"/>
              <a:t>plugin</a:t>
            </a:r>
            <a:r>
              <a:rPr lang="vi-VN" sz="2400"/>
              <a:t> </a:t>
            </a:r>
            <a:r>
              <a:rPr lang="vi-VN" sz="2400" b="1"/>
              <a:t>Google</a:t>
            </a:r>
            <a:r>
              <a:rPr lang="vi-VN" sz="2400"/>
              <a:t> </a:t>
            </a:r>
            <a:r>
              <a:rPr lang="vi-VN" sz="2400" b="1"/>
              <a:t>Services</a:t>
            </a:r>
            <a:r>
              <a:rPr lang="vi-VN" sz="2400"/>
              <a:t> </a:t>
            </a:r>
            <a:r>
              <a:rPr lang="vi-VN" sz="2400" b="1"/>
              <a:t>Gradle</a:t>
            </a:r>
            <a:r>
              <a:rPr lang="vi-VN" sz="2400"/>
              <a:t>. Kiểm tra xem bạn cũng có kho lưu trữ </a:t>
            </a:r>
            <a:r>
              <a:rPr lang="vi-VN" sz="2400" b="1"/>
              <a:t>Maven</a:t>
            </a:r>
            <a:r>
              <a:rPr lang="vi-VN" sz="2400"/>
              <a:t> của </a:t>
            </a:r>
            <a:r>
              <a:rPr lang="vi-VN" sz="2400" b="1"/>
              <a:t>Google</a:t>
            </a:r>
            <a:r>
              <a:rPr lang="vi-VN" sz="2400"/>
              <a:t>.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10</a:t>
            </a:fld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3 : Thêm tệp cấu hình Firebase</a:t>
            </a:r>
            <a:endParaRPr/>
          </a:p>
        </p:txBody>
      </p:sp>
      <p:pic>
        <p:nvPicPr>
          <p:cNvPr id="168" name="Google Shape;16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2131" y="1636413"/>
            <a:ext cx="6092400" cy="4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11</a:t>
            </a:fld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3 : Thêm tệp cấu hình Firebase</a:t>
            </a:r>
            <a:endParaRPr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Trong tệp </a:t>
            </a:r>
            <a:r>
              <a:rPr lang="vi-VN" sz="2400" b="1"/>
              <a:t>Gradle</a:t>
            </a:r>
            <a:r>
              <a:rPr lang="vi-VN" sz="2400"/>
              <a:t> mô-đun (cấp ứng dụng) của bạn (thường là </a:t>
            </a:r>
            <a:r>
              <a:rPr lang="vi-VN" sz="2400" b="1"/>
              <a:t>android/app/build.gradle </a:t>
            </a:r>
            <a:r>
              <a:rPr lang="vi-VN" sz="2400"/>
              <a:t>), hãy áp dụng plugin Google Services Gradle.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12</a:t>
            </a:fld>
            <a:endParaRPr/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942" y="2805025"/>
            <a:ext cx="6916115" cy="12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 txBox="1"/>
          <p:nvPr/>
        </p:nvSpPr>
        <p:spPr>
          <a:xfrm>
            <a:off x="762000" y="4191000"/>
            <a:ext cx="8229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Chạy </a:t>
            </a:r>
            <a:r>
              <a:rPr lang="vi-VN" sz="24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flutter packages get </a:t>
            </a:r>
            <a:r>
              <a:rPr lang="vi-VN"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Quay lại quy trình thiết lập bảng điều khiển </a:t>
            </a:r>
            <a:r>
              <a:rPr lang="vi-VN" sz="24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r>
              <a:rPr lang="vi-VN"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nhấp vào </a:t>
            </a:r>
            <a:r>
              <a:rPr lang="vi-VN" sz="24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Tiếp theo </a:t>
            </a:r>
            <a:r>
              <a:rPr lang="vi-VN"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để bỏ qua các bước còn lại.</a:t>
            </a:r>
            <a:endParaRPr/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4 : Thêm plugin FlutterFire</a:t>
            </a:r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20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Đảm bảo rằng ứng dụng của bạn hiện không chạy trong trình mô phỏng hoặc trên thiết bị của bạn.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Từ thư mục gốc của ứng dụng </a:t>
            </a:r>
            <a:r>
              <a:rPr lang="vi-VN" sz="2400" b="1"/>
              <a:t>Flutter</a:t>
            </a:r>
            <a:r>
              <a:rPr lang="vi-VN" sz="2400"/>
              <a:t>, hãy mở tệp </a:t>
            </a:r>
            <a:r>
              <a:rPr lang="vi-VN" sz="2400" b="1"/>
              <a:t>pubspec</a:t>
            </a:r>
            <a:r>
              <a:rPr lang="vi-VN" sz="2400"/>
              <a:t>.</a:t>
            </a:r>
            <a:r>
              <a:rPr lang="vi-VN" sz="2400" b="1"/>
              <a:t>yaml</a:t>
            </a:r>
            <a:r>
              <a:rPr lang="vi-VN" sz="2400"/>
              <a:t> của bạn.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Thêm plugin </a:t>
            </a:r>
            <a:r>
              <a:rPr lang="vi-VN" sz="2400" b="1"/>
              <a:t>FlutterFire</a:t>
            </a:r>
            <a:r>
              <a:rPr lang="vi-VN" sz="2400"/>
              <a:t> cho SDK Firebase Core Flutter</a:t>
            </a:r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13</a:t>
            </a:fld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3716289"/>
            <a:ext cx="2209800" cy="2103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/>
          <p:nvPr/>
        </p:nvSpPr>
        <p:spPr>
          <a:xfrm>
            <a:off x="609600" y="3714238"/>
            <a:ext cx="5791200" cy="20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Chạy </a:t>
            </a:r>
            <a:r>
              <a:rPr lang="vi-VN" sz="24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flutter packages get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quả đạt được</a:t>
            </a:r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20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-US" sz="3200"/>
              <a:t>Kết nối thành công Firebase</a:t>
            </a:r>
            <a:r>
              <a:rPr lang="vi-VN" sz="3200"/>
              <a:t>.</a:t>
            </a:r>
            <a:endParaRPr sz="3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3200"/>
              <a:t>T</a:t>
            </a:r>
            <a:r>
              <a:rPr lang="en-US" sz="3200"/>
              <a:t>ạo được một ứng dụng chat đơn giản với Firebase.</a:t>
            </a:r>
            <a:endParaRPr sz="3200"/>
          </a:p>
        </p:txBody>
      </p:sp>
      <p:sp>
        <p:nvSpPr>
          <p:cNvPr id="187" name="Google Shape;187;p12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14</a:t>
            </a:fld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33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tiêu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46482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Char char="•"/>
            </a:pPr>
            <a:r>
              <a:rPr lang="en-US" b="1"/>
              <a:t>Set up </a:t>
            </a:r>
            <a:r>
              <a:rPr lang="en-US"/>
              <a:t>và kết nối thành công Flutter App với Firebase</a:t>
            </a:r>
            <a:r>
              <a:rPr lang="vi-VN" b="1"/>
              <a:t>.</a:t>
            </a:r>
            <a:endParaRPr lang="en-US"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Char char="•"/>
            </a:pPr>
            <a:r>
              <a:rPr lang="en-US"/>
              <a:t>Tìm hiểu cấu trúc dữ liệu trong Firebase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Char char="•"/>
            </a:pPr>
            <a:r>
              <a:rPr lang="en-US"/>
              <a:t>Tìm hiểu cách thao tác với dữ liệu trong Firebase thông qua App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2</a:t>
            </a:fld>
            <a:endParaRPr/>
          </a:p>
        </p:txBody>
      </p:sp>
      <p:pic>
        <p:nvPicPr>
          <p:cNvPr id="101" name="Google Shape;101;p2" descr="FlutterFire Overview | FlutterFi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977" y="2369344"/>
            <a:ext cx="28575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Connect to Firebase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46482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Char char="•"/>
            </a:pPr>
            <a:r>
              <a:rPr lang="vi-VN"/>
              <a:t>Như các bạn đã biết một ứng dụng </a:t>
            </a:r>
            <a:r>
              <a:rPr lang="vi-VN" b="1"/>
              <a:t>mobile</a:t>
            </a:r>
            <a:r>
              <a:rPr lang="vi-VN"/>
              <a:t> muốn hoạt động được thì không thể thiếu chính là phần </a:t>
            </a:r>
            <a:r>
              <a:rPr lang="vi-VN" b="1"/>
              <a:t>Back-end.</a:t>
            </a:r>
            <a:endParaRPr/>
          </a:p>
          <a:p>
            <a:pPr marL="342900" lvl="0" indent="-342900" algn="l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Char char="•"/>
            </a:pPr>
            <a:r>
              <a:rPr lang="vi-VN"/>
              <a:t>Đáp ứng nhu cầu trên </a:t>
            </a:r>
            <a:r>
              <a:rPr lang="vi-VN" b="1"/>
              <a:t>Google</a:t>
            </a:r>
            <a:r>
              <a:rPr lang="vi-VN"/>
              <a:t> cung cấp cho chúng ta một platform tên là </a:t>
            </a:r>
            <a:r>
              <a:rPr lang="vi-VN" b="1"/>
              <a:t>Firebase</a:t>
            </a:r>
            <a:r>
              <a:rPr lang="vi-VN"/>
              <a:t>.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3</a:t>
            </a:fld>
            <a:endParaRPr/>
          </a:p>
        </p:txBody>
      </p:sp>
      <p:pic>
        <p:nvPicPr>
          <p:cNvPr id="101" name="Google Shape;101;p2" descr="FlutterFire Overview | FlutterFi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977" y="2369344"/>
            <a:ext cx="28575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9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1 : Tạo dự án Firebase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Trước khi có thể thêm </a:t>
            </a:r>
            <a:r>
              <a:rPr lang="vi-VN" sz="2400" b="1"/>
              <a:t>Firebase</a:t>
            </a:r>
            <a:r>
              <a:rPr lang="vi-VN" sz="2400"/>
              <a:t> vào ứng dụng </a:t>
            </a:r>
            <a:r>
              <a:rPr lang="vi-VN" sz="2400" b="1"/>
              <a:t>Flutter</a:t>
            </a:r>
            <a:r>
              <a:rPr lang="vi-VN" sz="2400"/>
              <a:t> của mình, bạn cần tạo một dự án </a:t>
            </a:r>
            <a:r>
              <a:rPr lang="vi-VN" sz="2400" b="1"/>
              <a:t>Firebase</a:t>
            </a:r>
            <a:r>
              <a:rPr lang="vi-VN" sz="2400"/>
              <a:t> để kết nối với ứng dụng của mình.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Trong bảng điều khiển </a:t>
            </a:r>
            <a:r>
              <a:rPr lang="vi-VN" sz="2400" b="1"/>
              <a:t>Firebase</a:t>
            </a:r>
            <a:r>
              <a:rPr lang="vi-VN" sz="2400"/>
              <a:t>, nhấp vào </a:t>
            </a:r>
            <a:r>
              <a:rPr lang="vi-VN" sz="2400" b="1"/>
              <a:t>Thêm dự án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Để thêm tài nguyên </a:t>
            </a:r>
            <a:r>
              <a:rPr lang="vi-VN" sz="2400" b="1"/>
              <a:t>Firebase</a:t>
            </a:r>
            <a:r>
              <a:rPr lang="vi-VN" sz="2400"/>
              <a:t> vào một dự án </a:t>
            </a:r>
            <a:r>
              <a:rPr lang="vi-VN" sz="2400" b="1"/>
              <a:t>Google</a:t>
            </a:r>
            <a:r>
              <a:rPr lang="vi-VN" sz="2400"/>
              <a:t> </a:t>
            </a:r>
            <a:r>
              <a:rPr lang="vi-VN" sz="2400" b="1"/>
              <a:t>Cloud</a:t>
            </a:r>
            <a:r>
              <a:rPr lang="vi-VN" sz="2400"/>
              <a:t> hiện có, hãy nhập tên dự án hoặc chọn tên dự án đó từ menu thả xuống.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Để tạo một dự án mới, hãy nhập tên dự án mong muốn. Bạn cũng có thể tùy chọn chỉnh sửa </a:t>
            </a:r>
            <a:r>
              <a:rPr lang="vi-VN" sz="2400" b="1"/>
              <a:t>ID</a:t>
            </a:r>
            <a:r>
              <a:rPr lang="vi-VN" sz="2400"/>
              <a:t> dự án hiển thị bên dưới tên dự án.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4</a:t>
            </a:fld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1 : Tạo dự án Firebase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5</a:t>
            </a:fld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0"/>
            <a:ext cx="3286584" cy="3077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0" y="1524000"/>
            <a:ext cx="4815358" cy="403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1 : Tạo dự án Firebase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6</a:t>
            </a:fld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6307" y="1465637"/>
            <a:ext cx="4944094" cy="496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2 : Đăng ký ứng dụng của bạn với Firebase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Char char="•"/>
            </a:pPr>
            <a:r>
              <a:rPr lang="vi-VN"/>
              <a:t>Nhấp vào biểu tượng </a:t>
            </a:r>
            <a:r>
              <a:rPr lang="vi-VN" b="1"/>
              <a:t>Android</a:t>
            </a:r>
            <a:r>
              <a:rPr lang="vi-VN"/>
              <a:t> để khởi chạy quy trình thiết lập.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7</a:t>
            </a:fld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542" y="2819400"/>
            <a:ext cx="3583716" cy="327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2 : Đăng ký ứng dụng của bạn với Firebase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609600" y="1633538"/>
            <a:ext cx="4861293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vi-VN" sz="2400"/>
              <a:t>Chúng ta tìm package name ở thư mục </a:t>
            </a:r>
            <a:r>
              <a:rPr lang="vi-VN" sz="2400" b="1"/>
              <a:t>android/build.gradle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endParaRPr sz="2400" b="1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8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6755" y="1633538"/>
            <a:ext cx="3356583" cy="4701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514600"/>
            <a:ext cx="3686689" cy="28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Bước 3 : Thêm tệp cấu hình Firebase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9</a:t>
            </a:fld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683259"/>
            <a:ext cx="6792273" cy="40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687" y="282574"/>
            <a:ext cx="1395426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On-screen Show (4:3)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Times New Roman</vt:lpstr>
      <vt:lpstr>Default Design</vt:lpstr>
      <vt:lpstr>Lập trình ứng dụng trên thiết bị Di động bằng Flutter</vt:lpstr>
      <vt:lpstr>Mục tiêu</vt:lpstr>
      <vt:lpstr>Connect to Firebase</vt:lpstr>
      <vt:lpstr>Bước 1 : Tạo dự án Firebase</vt:lpstr>
      <vt:lpstr>Bước 1 : Tạo dự án Firebase</vt:lpstr>
      <vt:lpstr>Bước 1 : Tạo dự án Firebase</vt:lpstr>
      <vt:lpstr>Bước 2 : Đăng ký ứng dụng của bạn với Firebase</vt:lpstr>
      <vt:lpstr>Bước 2 : Đăng ký ứng dụng của bạn với Firebase</vt:lpstr>
      <vt:lpstr>Bước 3 : Thêm tệp cấu hình Firebase</vt:lpstr>
      <vt:lpstr>Bước 3 : Thêm tệp cấu hình Firebase</vt:lpstr>
      <vt:lpstr>Bước 3 : Thêm tệp cấu hình Firebase</vt:lpstr>
      <vt:lpstr>Bước 3 : Thêm tệp cấu hình Firebase</vt:lpstr>
      <vt:lpstr>Bước 4 : Thêm plugin FlutterFire</vt:lpstr>
      <vt:lpstr>Kết quả đạt được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ứng dụng trên thiết bị Di động bằng Flutter</dc:title>
  <dc:creator>LRC</dc:creator>
  <cp:lastModifiedBy>cuscsoft</cp:lastModifiedBy>
  <cp:revision>1</cp:revision>
  <dcterms:created xsi:type="dcterms:W3CDTF">2008-08-06T06:37:20Z</dcterms:created>
  <dcterms:modified xsi:type="dcterms:W3CDTF">2022-12-28T02:18:02Z</dcterms:modified>
</cp:coreProperties>
</file>