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465" r:id="rId3"/>
    <p:sldId id="486" r:id="rId4"/>
    <p:sldId id="478" r:id="rId5"/>
    <p:sldId id="479" r:id="rId6"/>
    <p:sldId id="480" r:id="rId7"/>
    <p:sldId id="481" r:id="rId8"/>
    <p:sldId id="482" r:id="rId9"/>
    <p:sldId id="483" r:id="rId10"/>
    <p:sldId id="484" r:id="rId11"/>
    <p:sldId id="485" r:id="rId12"/>
    <p:sldId id="487"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nh Duy Nguyễn" initials="KDN" lastIdx="1" clrIdx="0">
    <p:extLst>
      <p:ext uri="{19B8F6BF-5375-455C-9EA6-DF929625EA0E}">
        <p15:presenceInfo xmlns:p15="http://schemas.microsoft.com/office/powerpoint/2012/main" userId="a8320d90ffb5be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E6E"/>
    <a:srgbClr val="E6E6E6"/>
    <a:srgbClr val="0033CC"/>
    <a:srgbClr val="E9F6FA"/>
    <a:srgbClr val="2EC5FA"/>
    <a:srgbClr val="F13B3B"/>
    <a:srgbClr val="000099"/>
    <a:srgbClr val="9A7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22" autoAdjust="0"/>
    <p:restoredTop sz="95256" autoAdjust="0"/>
  </p:normalViewPr>
  <p:slideViewPr>
    <p:cSldViewPr>
      <p:cViewPr varScale="1">
        <p:scale>
          <a:sx n="109" d="100"/>
          <a:sy n="109" d="100"/>
        </p:scale>
        <p:origin x="1470" y="108"/>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27E4E6-F75B-467F-A55E-EC455F283B4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A70FDAA9-8D57-4E93-9AE2-DF7C62D10B14}"/>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396D8C00-9F40-44A7-BAF8-003D198BC4F2}" type="datetimeFigureOut">
              <a:rPr lang="en-US"/>
              <a:pPr>
                <a:defRPr/>
              </a:pPr>
              <a:t>28-Dec-22</a:t>
            </a:fld>
            <a:endParaRPr lang="en-US"/>
          </a:p>
        </p:txBody>
      </p:sp>
      <p:sp>
        <p:nvSpPr>
          <p:cNvPr id="4" name="Slide Image Placeholder 3">
            <a:extLst>
              <a:ext uri="{FF2B5EF4-FFF2-40B4-BE49-F238E27FC236}">
                <a16:creationId xmlns:a16="http://schemas.microsoft.com/office/drawing/2014/main" id="{79AC0F5C-48E2-4EA8-B78D-D0EC4E7074F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372BE30-EEB1-4F3F-BF33-747385F8F38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9F353D-FD29-446A-BA27-ABBA265128A8}"/>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49445CA-32C7-49FE-B259-C164C4229CB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89B1BE2-E78F-4BAE-9DB2-737E590AEC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367F961-17D2-4B3D-B120-203F3A0817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8F863971-6ACB-431C-A5D8-E8CF30DC96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915B1093-8BBD-4D42-8BA0-DB3697B238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8C1767-774B-4583-816F-0255E664BE0E}" type="slidenum">
              <a:rPr lang="en-US" altLang="en-US" smtClean="0"/>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noProof="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 name="Rectangle 4">
            <a:extLst>
              <a:ext uri="{FF2B5EF4-FFF2-40B4-BE49-F238E27FC236}">
                <a16:creationId xmlns:a16="http://schemas.microsoft.com/office/drawing/2014/main" id="{3CE186FC-244F-4FD0-B084-1F7715BB755A}"/>
              </a:ext>
            </a:extLst>
          </p:cNvPr>
          <p:cNvSpPr>
            <a:spLocks noGrp="1" noChangeArrowheads="1"/>
          </p:cNvSpPr>
          <p:nvPr>
            <p:ph type="dt" sz="half" idx="10"/>
          </p:nvPr>
        </p:nvSpPr>
        <p:spPr>
          <a:xfrm>
            <a:off x="609600" y="6245225"/>
            <a:ext cx="1981200" cy="476250"/>
          </a:xfrm>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0087D626-908A-49DA-ABB2-3C43E79D196B}"/>
              </a:ext>
            </a:extLst>
          </p:cNvPr>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A3615B-74C3-4B47-9926-9CDAB7DF0B6E}"/>
              </a:ext>
            </a:extLst>
          </p:cNvPr>
          <p:cNvSpPr>
            <a:spLocks noGrp="1" noChangeArrowheads="1"/>
          </p:cNvSpPr>
          <p:nvPr>
            <p:ph type="sldNum" sz="quarter" idx="12"/>
          </p:nvPr>
        </p:nvSpPr>
        <p:spPr>
          <a:xfrm>
            <a:off x="6716713" y="6230938"/>
            <a:ext cx="2133600" cy="549275"/>
          </a:xfrm>
        </p:spPr>
        <p:txBody>
          <a:bodyPr/>
          <a:lstStyle>
            <a:lvl1pPr>
              <a:defRPr/>
            </a:lvl1pPr>
          </a:lstStyle>
          <a:p>
            <a:pPr>
              <a:defRPr/>
            </a:pPr>
            <a:fld id="{8A0F564F-AD66-4074-B5FE-0E5EBBC4D4E1}" type="slidenum">
              <a:rPr lang="en-US" altLang="en-US"/>
              <a:pPr>
                <a:defRPr/>
              </a:pPr>
              <a:t>‹#›</a:t>
            </a:fld>
            <a:endParaRPr lang="en-US" altLang="en-US"/>
          </a:p>
        </p:txBody>
      </p:sp>
    </p:spTree>
    <p:extLst>
      <p:ext uri="{BB962C8B-B14F-4D97-AF65-F5344CB8AC3E}">
        <p14:creationId xmlns:p14="http://schemas.microsoft.com/office/powerpoint/2010/main" val="334011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E5EA4C4-5AB8-4C08-9939-5F208AE50131}"/>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DBF2F79A-B25C-4614-AB75-E0659A781A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451516A-625B-49DA-84E9-B3339E4717F4}"/>
              </a:ext>
            </a:extLst>
          </p:cNvPr>
          <p:cNvSpPr>
            <a:spLocks noGrp="1" noChangeArrowheads="1"/>
          </p:cNvSpPr>
          <p:nvPr>
            <p:ph type="sldNum" sz="quarter" idx="12"/>
          </p:nvPr>
        </p:nvSpPr>
        <p:spPr>
          <a:ln/>
        </p:spPr>
        <p:txBody>
          <a:bodyPr/>
          <a:lstStyle>
            <a:lvl1pPr>
              <a:defRPr/>
            </a:lvl1pPr>
          </a:lstStyle>
          <a:p>
            <a:pPr>
              <a:defRPr/>
            </a:pPr>
            <a:fld id="{ED6A622C-5074-4B37-AC3D-32B475B4555A}" type="slidenum">
              <a:rPr lang="en-US" altLang="en-US"/>
              <a:pPr>
                <a:defRPr/>
              </a:pPr>
              <a:t>‹#›</a:t>
            </a:fld>
            <a:endParaRPr lang="en-US" altLang="en-US"/>
          </a:p>
        </p:txBody>
      </p:sp>
    </p:spTree>
    <p:extLst>
      <p:ext uri="{BB962C8B-B14F-4D97-AF65-F5344CB8AC3E}">
        <p14:creationId xmlns:p14="http://schemas.microsoft.com/office/powerpoint/2010/main" val="197775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F0F685-A4A2-4AD0-BB0A-D60FC69ABD3F}"/>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D8DA132F-8930-4312-9148-75F0F5D42B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0234B12-6F59-4BB7-B8D4-E57BDACB9BF8}"/>
              </a:ext>
            </a:extLst>
          </p:cNvPr>
          <p:cNvSpPr>
            <a:spLocks noGrp="1" noChangeArrowheads="1"/>
          </p:cNvSpPr>
          <p:nvPr>
            <p:ph type="sldNum" sz="quarter" idx="12"/>
          </p:nvPr>
        </p:nvSpPr>
        <p:spPr>
          <a:ln/>
        </p:spPr>
        <p:txBody>
          <a:bodyPr/>
          <a:lstStyle>
            <a:lvl1pPr>
              <a:defRPr/>
            </a:lvl1pPr>
          </a:lstStyle>
          <a:p>
            <a:pPr>
              <a:defRPr/>
            </a:pPr>
            <a:fld id="{0950563C-7046-47CA-89FA-588452756A4A}" type="slidenum">
              <a:rPr lang="en-US" altLang="en-US"/>
              <a:pPr>
                <a:defRPr/>
              </a:pPr>
              <a:t>‹#›</a:t>
            </a:fld>
            <a:endParaRPr lang="en-US" altLang="en-US"/>
          </a:p>
        </p:txBody>
      </p:sp>
    </p:spTree>
    <p:extLst>
      <p:ext uri="{BB962C8B-B14F-4D97-AF65-F5344CB8AC3E}">
        <p14:creationId xmlns:p14="http://schemas.microsoft.com/office/powerpoint/2010/main" val="290743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1B5AE5-A18B-44A0-874B-08AA4A02A447}"/>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42ABBD23-E354-4D89-8F02-001D8A7948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20642C0-A60E-43A6-BE1F-076E77109DFF}"/>
              </a:ext>
            </a:extLst>
          </p:cNvPr>
          <p:cNvSpPr>
            <a:spLocks noGrp="1" noChangeArrowheads="1"/>
          </p:cNvSpPr>
          <p:nvPr>
            <p:ph type="sldNum" sz="quarter" idx="12"/>
          </p:nvPr>
        </p:nvSpPr>
        <p:spPr>
          <a:ln/>
        </p:spPr>
        <p:txBody>
          <a:bodyPr/>
          <a:lstStyle>
            <a:lvl1pPr>
              <a:defRPr/>
            </a:lvl1pPr>
          </a:lstStyle>
          <a:p>
            <a:pPr>
              <a:defRPr/>
            </a:pPr>
            <a:fld id="{243387B3-00BA-4060-9564-2553BF0471BC}" type="slidenum">
              <a:rPr lang="en-US" altLang="en-US"/>
              <a:pPr>
                <a:defRPr/>
              </a:pPr>
              <a:t>‹#›</a:t>
            </a:fld>
            <a:endParaRPr lang="en-US" altLang="en-US"/>
          </a:p>
        </p:txBody>
      </p:sp>
    </p:spTree>
    <p:extLst>
      <p:ext uri="{BB962C8B-B14F-4D97-AF65-F5344CB8AC3E}">
        <p14:creationId xmlns:p14="http://schemas.microsoft.com/office/powerpoint/2010/main" val="414627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D1356D71-DEE5-44A8-8A98-9BA4F732C555}"/>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CEFA1726-6263-44EA-B887-1505CCB706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7DF29-8A7E-4275-B453-84AA11CACF19}"/>
              </a:ext>
            </a:extLst>
          </p:cNvPr>
          <p:cNvSpPr>
            <a:spLocks noGrp="1" noChangeArrowheads="1"/>
          </p:cNvSpPr>
          <p:nvPr>
            <p:ph type="sldNum" sz="quarter" idx="12"/>
          </p:nvPr>
        </p:nvSpPr>
        <p:spPr>
          <a:ln/>
        </p:spPr>
        <p:txBody>
          <a:bodyPr/>
          <a:lstStyle>
            <a:lvl1pPr>
              <a:defRPr/>
            </a:lvl1pPr>
          </a:lstStyle>
          <a:p>
            <a:pPr>
              <a:defRPr/>
            </a:pPr>
            <a:fld id="{63F654E6-EEF3-4312-A2E7-A0A958E47A46}" type="slidenum">
              <a:rPr lang="en-US" altLang="en-US"/>
              <a:pPr>
                <a:defRPr/>
              </a:pPr>
              <a:t>‹#›</a:t>
            </a:fld>
            <a:endParaRPr lang="en-US" altLang="en-US"/>
          </a:p>
        </p:txBody>
      </p:sp>
    </p:spTree>
    <p:extLst>
      <p:ext uri="{BB962C8B-B14F-4D97-AF65-F5344CB8AC3E}">
        <p14:creationId xmlns:p14="http://schemas.microsoft.com/office/powerpoint/2010/main" val="293157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80F7C53-27B9-4C1A-A242-3AFD7D0B05F2}"/>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49095C4A-CACD-4D64-9C67-4E16054143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F1661CA-274A-4EBC-9205-E2CB9572CDA1}"/>
              </a:ext>
            </a:extLst>
          </p:cNvPr>
          <p:cNvSpPr>
            <a:spLocks noGrp="1" noChangeArrowheads="1"/>
          </p:cNvSpPr>
          <p:nvPr>
            <p:ph type="sldNum" sz="quarter" idx="12"/>
          </p:nvPr>
        </p:nvSpPr>
        <p:spPr>
          <a:ln/>
        </p:spPr>
        <p:txBody>
          <a:bodyPr/>
          <a:lstStyle>
            <a:lvl1pPr>
              <a:defRPr/>
            </a:lvl1pPr>
          </a:lstStyle>
          <a:p>
            <a:pPr>
              <a:defRPr/>
            </a:pPr>
            <a:fld id="{56B78874-53DB-4378-9476-22AB05DAABD0}" type="slidenum">
              <a:rPr lang="en-US" altLang="en-US"/>
              <a:pPr>
                <a:defRPr/>
              </a:pPr>
              <a:t>‹#›</a:t>
            </a:fld>
            <a:endParaRPr lang="en-US" altLang="en-US"/>
          </a:p>
        </p:txBody>
      </p:sp>
    </p:spTree>
    <p:extLst>
      <p:ext uri="{BB962C8B-B14F-4D97-AF65-F5344CB8AC3E}">
        <p14:creationId xmlns:p14="http://schemas.microsoft.com/office/powerpoint/2010/main" val="324307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723FA00-0CAE-4FC1-B95B-A9B362E20D5D}"/>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8" name="Rectangle 5">
            <a:extLst>
              <a:ext uri="{FF2B5EF4-FFF2-40B4-BE49-F238E27FC236}">
                <a16:creationId xmlns:a16="http://schemas.microsoft.com/office/drawing/2014/main" id="{21570C35-C1F4-41D0-B9D2-435BFF37C4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3016895-9257-45D3-9190-78CAFE058DBA}"/>
              </a:ext>
            </a:extLst>
          </p:cNvPr>
          <p:cNvSpPr>
            <a:spLocks noGrp="1" noChangeArrowheads="1"/>
          </p:cNvSpPr>
          <p:nvPr>
            <p:ph type="sldNum" sz="quarter" idx="12"/>
          </p:nvPr>
        </p:nvSpPr>
        <p:spPr>
          <a:ln/>
        </p:spPr>
        <p:txBody>
          <a:bodyPr/>
          <a:lstStyle>
            <a:lvl1pPr>
              <a:defRPr/>
            </a:lvl1pPr>
          </a:lstStyle>
          <a:p>
            <a:pPr>
              <a:defRPr/>
            </a:pPr>
            <a:fld id="{0ABA8677-4D58-4D15-8DDE-63D381938C23}" type="slidenum">
              <a:rPr lang="en-US" altLang="en-US"/>
              <a:pPr>
                <a:defRPr/>
              </a:pPr>
              <a:t>‹#›</a:t>
            </a:fld>
            <a:endParaRPr lang="en-US" altLang="en-US"/>
          </a:p>
        </p:txBody>
      </p:sp>
    </p:spTree>
    <p:extLst>
      <p:ext uri="{BB962C8B-B14F-4D97-AF65-F5344CB8AC3E}">
        <p14:creationId xmlns:p14="http://schemas.microsoft.com/office/powerpoint/2010/main" val="329121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E12E27F-303E-4A7F-89AA-68EABF681804}"/>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4" name="Rectangle 5">
            <a:extLst>
              <a:ext uri="{FF2B5EF4-FFF2-40B4-BE49-F238E27FC236}">
                <a16:creationId xmlns:a16="http://schemas.microsoft.com/office/drawing/2014/main" id="{2DBE86A5-FD18-454D-A30B-33702225D7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3CB399C-C79A-4BA7-AB5D-D654A77D26E3}"/>
              </a:ext>
            </a:extLst>
          </p:cNvPr>
          <p:cNvSpPr>
            <a:spLocks noGrp="1" noChangeArrowheads="1"/>
          </p:cNvSpPr>
          <p:nvPr>
            <p:ph type="sldNum" sz="quarter" idx="12"/>
          </p:nvPr>
        </p:nvSpPr>
        <p:spPr>
          <a:ln/>
        </p:spPr>
        <p:txBody>
          <a:bodyPr/>
          <a:lstStyle>
            <a:lvl1pPr>
              <a:defRPr/>
            </a:lvl1pPr>
          </a:lstStyle>
          <a:p>
            <a:pPr>
              <a:defRPr/>
            </a:pPr>
            <a:fld id="{EBF4ED9A-F90E-46CA-BEA6-F73887F7DD6A}" type="slidenum">
              <a:rPr lang="en-US" altLang="en-US"/>
              <a:pPr>
                <a:defRPr/>
              </a:pPr>
              <a:t>‹#›</a:t>
            </a:fld>
            <a:endParaRPr lang="en-US" altLang="en-US"/>
          </a:p>
        </p:txBody>
      </p:sp>
    </p:spTree>
    <p:extLst>
      <p:ext uri="{BB962C8B-B14F-4D97-AF65-F5344CB8AC3E}">
        <p14:creationId xmlns:p14="http://schemas.microsoft.com/office/powerpoint/2010/main" val="218462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E32B3F-110D-4E3A-8F7E-050927E25033}"/>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3" name="Rectangle 5">
            <a:extLst>
              <a:ext uri="{FF2B5EF4-FFF2-40B4-BE49-F238E27FC236}">
                <a16:creationId xmlns:a16="http://schemas.microsoft.com/office/drawing/2014/main" id="{FE1900A1-0299-4141-848F-C80F97AF5F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9501229-CA6D-4F40-A262-226440F3A7F1}"/>
              </a:ext>
            </a:extLst>
          </p:cNvPr>
          <p:cNvSpPr>
            <a:spLocks noGrp="1" noChangeArrowheads="1"/>
          </p:cNvSpPr>
          <p:nvPr>
            <p:ph type="sldNum" sz="quarter" idx="12"/>
          </p:nvPr>
        </p:nvSpPr>
        <p:spPr>
          <a:ln/>
        </p:spPr>
        <p:txBody>
          <a:bodyPr/>
          <a:lstStyle>
            <a:lvl1pPr>
              <a:defRPr/>
            </a:lvl1pPr>
          </a:lstStyle>
          <a:p>
            <a:pPr>
              <a:defRPr/>
            </a:pPr>
            <a:fld id="{8A4411D4-19AE-452E-815A-47D1EBF580F1}" type="slidenum">
              <a:rPr lang="en-US" altLang="en-US"/>
              <a:pPr>
                <a:defRPr/>
              </a:pPr>
              <a:t>‹#›</a:t>
            </a:fld>
            <a:endParaRPr lang="en-US" altLang="en-US"/>
          </a:p>
        </p:txBody>
      </p:sp>
    </p:spTree>
    <p:extLst>
      <p:ext uri="{BB962C8B-B14F-4D97-AF65-F5344CB8AC3E}">
        <p14:creationId xmlns:p14="http://schemas.microsoft.com/office/powerpoint/2010/main" val="397636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2D5D0D9-2393-4494-8555-CCDACF429678}"/>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FC3230A9-9233-463D-9B75-3231D658A6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C9E7CAB-7A44-46E1-83CF-8D9DDE316649}"/>
              </a:ext>
            </a:extLst>
          </p:cNvPr>
          <p:cNvSpPr>
            <a:spLocks noGrp="1" noChangeArrowheads="1"/>
          </p:cNvSpPr>
          <p:nvPr>
            <p:ph type="sldNum" sz="quarter" idx="12"/>
          </p:nvPr>
        </p:nvSpPr>
        <p:spPr>
          <a:ln/>
        </p:spPr>
        <p:txBody>
          <a:bodyPr/>
          <a:lstStyle>
            <a:lvl1pPr>
              <a:defRPr/>
            </a:lvl1pPr>
          </a:lstStyle>
          <a:p>
            <a:pPr>
              <a:defRPr/>
            </a:pPr>
            <a:fld id="{92C8FBB0-B392-44B1-A98A-5C89258BED40}" type="slidenum">
              <a:rPr lang="en-US" altLang="en-US"/>
              <a:pPr>
                <a:defRPr/>
              </a:pPr>
              <a:t>‹#›</a:t>
            </a:fld>
            <a:endParaRPr lang="en-US" altLang="en-US"/>
          </a:p>
        </p:txBody>
      </p:sp>
    </p:spTree>
    <p:extLst>
      <p:ext uri="{BB962C8B-B14F-4D97-AF65-F5344CB8AC3E}">
        <p14:creationId xmlns:p14="http://schemas.microsoft.com/office/powerpoint/2010/main" val="232037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434183C0-C1A5-4786-923D-09A12A303534}"/>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66028D6D-7D0B-4104-AC0D-755FEFB03D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C327BF5-0781-4FF8-B109-4E92E40A9721}"/>
              </a:ext>
            </a:extLst>
          </p:cNvPr>
          <p:cNvSpPr>
            <a:spLocks noGrp="1" noChangeArrowheads="1"/>
          </p:cNvSpPr>
          <p:nvPr>
            <p:ph type="sldNum" sz="quarter" idx="12"/>
          </p:nvPr>
        </p:nvSpPr>
        <p:spPr>
          <a:ln/>
        </p:spPr>
        <p:txBody>
          <a:bodyPr/>
          <a:lstStyle>
            <a:lvl1pPr>
              <a:defRPr/>
            </a:lvl1pPr>
          </a:lstStyle>
          <a:p>
            <a:pPr>
              <a:defRPr/>
            </a:pPr>
            <a:fld id="{1D0A1351-2EEB-44DD-8339-084708B5B456}" type="slidenum">
              <a:rPr lang="en-US" altLang="en-US"/>
              <a:pPr>
                <a:defRPr/>
              </a:pPr>
              <a:t>‹#›</a:t>
            </a:fld>
            <a:endParaRPr lang="en-US" altLang="en-US"/>
          </a:p>
        </p:txBody>
      </p:sp>
    </p:spTree>
    <p:extLst>
      <p:ext uri="{BB962C8B-B14F-4D97-AF65-F5344CB8AC3E}">
        <p14:creationId xmlns:p14="http://schemas.microsoft.com/office/powerpoint/2010/main" val="128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D5B673A-9F84-46E0-A5A5-F110338453EA}"/>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E6D5058-B0E0-4F81-A86B-E903BB3E754A}"/>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CD2EF68-1122-4E30-B822-553D2DAD3C91}"/>
              </a:ext>
            </a:extLst>
          </p:cNvPr>
          <p:cNvSpPr>
            <a:spLocks noGrp="1" noChangeArrowheads="1"/>
          </p:cNvSpPr>
          <p:nvPr>
            <p:ph type="dt" sz="half" idx="2"/>
          </p:nvPr>
        </p:nvSpPr>
        <p:spPr bwMode="auto">
          <a:xfrm>
            <a:off x="609600" y="6278563"/>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r>
              <a:rPr lang="en-US"/>
              <a:t>14/05/2016</a:t>
            </a:r>
          </a:p>
        </p:txBody>
      </p:sp>
      <p:sp>
        <p:nvSpPr>
          <p:cNvPr id="1029" name="Rectangle 5">
            <a:extLst>
              <a:ext uri="{FF2B5EF4-FFF2-40B4-BE49-F238E27FC236}">
                <a16:creationId xmlns:a16="http://schemas.microsoft.com/office/drawing/2014/main" id="{43BA6521-1B50-446E-BDFB-F2AD3420B704}"/>
              </a:ext>
            </a:extLst>
          </p:cNvPr>
          <p:cNvSpPr>
            <a:spLocks noGrp="1" noChangeArrowheads="1"/>
          </p:cNvSpPr>
          <p:nvPr>
            <p:ph type="ftr" sz="quarter" idx="3"/>
          </p:nvPr>
        </p:nvSpPr>
        <p:spPr bwMode="auto">
          <a:xfrm>
            <a:off x="2719388" y="62833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0B9C0032-C4B8-4388-905F-5BD057F54A9A}"/>
              </a:ext>
            </a:extLst>
          </p:cNvPr>
          <p:cNvSpPr>
            <a:spLocks noGrp="1" noChangeArrowheads="1"/>
          </p:cNvSpPr>
          <p:nvPr>
            <p:ph type="sldNum" sz="quarter" idx="4"/>
          </p:nvPr>
        </p:nvSpPr>
        <p:spPr bwMode="auto">
          <a:xfrm>
            <a:off x="6705600" y="6226175"/>
            <a:ext cx="2133600" cy="5540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BF25B81-2317-40F4-B0EA-E938A82FD5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39"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Lst>
  <p:hf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37AEF4-B0EF-478D-BC9C-41BCA471347A}"/>
              </a:ext>
            </a:extLst>
          </p:cNvPr>
          <p:cNvSpPr>
            <a:spLocks noGrp="1" noChangeArrowheads="1"/>
          </p:cNvSpPr>
          <p:nvPr>
            <p:ph type="ctrTitle"/>
          </p:nvPr>
        </p:nvSpPr>
        <p:spPr>
          <a:xfrm>
            <a:off x="685800" y="2432050"/>
            <a:ext cx="7772400" cy="1828800"/>
          </a:xfrm>
        </p:spPr>
        <p:txBody>
          <a:bodyPr/>
          <a:lstStyle/>
          <a:p>
            <a:pPr algn="ctr" eaLnBrk="1" hangingPunct="1"/>
            <a:r>
              <a:rPr lang="en-US" altLang="en-US" sz="2800" dirty="0" err="1">
                <a:solidFill>
                  <a:srgbClr val="000099"/>
                </a:solidFill>
                <a:latin typeface="Times New Roman" panose="02020603050405020304" pitchFamily="18" charset="0"/>
                <a:cs typeface="Times New Roman" panose="02020603050405020304" pitchFamily="18" charset="0"/>
              </a:rPr>
              <a:t>Lập</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trình</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ứng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dụng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trên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thiết</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bị</a:t>
            </a:r>
            <a:r>
              <a:rPr lang="en-US" altLang="en-US" sz="2800" dirty="0">
                <a:solidFill>
                  <a:srgbClr val="000099"/>
                </a:solidFill>
                <a:latin typeface="Times New Roman" panose="02020603050405020304" pitchFamily="18" charset="0"/>
                <a:cs typeface="Times New Roman" panose="02020603050405020304" pitchFamily="18" charset="0"/>
              </a:rPr>
              <a:t> Di </a:t>
            </a:r>
            <a:r>
              <a:rPr lang="en-US" altLang="en-US" sz="2800" dirty="0" err="1">
                <a:solidFill>
                  <a:srgbClr val="000099"/>
                </a:solidFill>
                <a:latin typeface="Times New Roman" panose="02020603050405020304" pitchFamily="18" charset="0"/>
                <a:cs typeface="Times New Roman" panose="02020603050405020304" pitchFamily="18" charset="0"/>
              </a:rPr>
              <a:t>động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bằng</a:t>
            </a:r>
            <a:r>
              <a:rPr lang="en-US" altLang="en-US" sz="2800" dirty="0">
                <a:solidFill>
                  <a:srgbClr val="000099"/>
                </a:solidFill>
                <a:latin typeface="Times New Roman" panose="02020603050405020304" pitchFamily="18" charset="0"/>
                <a:cs typeface="Times New Roman" panose="02020603050405020304" pitchFamily="18" charset="0"/>
              </a:rPr>
              <a:t> Flutter</a:t>
            </a:r>
          </a:p>
        </p:txBody>
      </p:sp>
      <p:sp>
        <p:nvSpPr>
          <p:cNvPr id="4100" name="Rectangle 1">
            <a:extLst>
              <a:ext uri="{FF2B5EF4-FFF2-40B4-BE49-F238E27FC236}">
                <a16:creationId xmlns:a16="http://schemas.microsoft.com/office/drawing/2014/main" id="{97B9EBEF-441D-4271-841E-9016BBF91DF5}"/>
              </a:ext>
            </a:extLst>
          </p:cNvPr>
          <p:cNvSpPr>
            <a:spLocks noChangeArrowheads="1"/>
          </p:cNvSpPr>
          <p:nvPr/>
        </p:nvSpPr>
        <p:spPr bwMode="auto">
          <a:xfrm>
            <a:off x="990600" y="488950"/>
            <a:ext cx="7162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altLang="en-US" sz="2000" b="1" dirty="0">
                <a:solidFill>
                  <a:schemeClr val="tx1"/>
                </a:solidFill>
                <a:latin typeface="Times New Roman" panose="02020603050405020304" pitchFamily="18" charset="0"/>
                <a:cs typeface="Times New Roman" panose="02020603050405020304" pitchFamily="18" charset="0"/>
              </a:rPr>
              <a:t>TRƯỜNG ĐẠI HỌC CẦN THƠ</a:t>
            </a:r>
            <a:br>
              <a:rPr lang="en-US" altLang="en-US" sz="2000" b="1" dirty="0">
                <a:solidFill>
                  <a:schemeClr val="tx1"/>
                </a:solidFill>
                <a:latin typeface="Times New Roman" panose="02020603050405020304" pitchFamily="18" charset="0"/>
                <a:cs typeface="Times New Roman" panose="02020603050405020304" pitchFamily="18" charset="0"/>
              </a:rPr>
            </a:br>
            <a:r>
              <a:rPr lang="en-US" altLang="en-US" sz="2000" b="1" dirty="0">
                <a:solidFill>
                  <a:schemeClr val="tx1"/>
                </a:solidFill>
                <a:latin typeface="Times New Roman" panose="02020603050405020304" pitchFamily="18" charset="0"/>
                <a:cs typeface="Times New Roman" panose="02020603050405020304" pitchFamily="18" charset="0"/>
              </a:rPr>
              <a:t>TRUNG TÂM CÔNG NGHỆ PHẦN MỀM</a:t>
            </a:r>
          </a:p>
        </p:txBody>
      </p:sp>
      <p:sp>
        <p:nvSpPr>
          <p:cNvPr id="4101" name="Slide Number Placeholder 1">
            <a:extLst>
              <a:ext uri="{FF2B5EF4-FFF2-40B4-BE49-F238E27FC236}">
                <a16:creationId xmlns:a16="http://schemas.microsoft.com/office/drawing/2014/main" id="{31B16045-60C7-4926-9003-77B17EAFFE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E128B8E7-BD90-49FD-93FF-39739D37B5CD}" type="slidenum">
              <a:rPr lang="en-US" altLang="en-US" sz="1400" b="1" smtClean="0">
                <a:solidFill>
                  <a:schemeClr val="tx1"/>
                </a:solidFill>
              </a:rPr>
              <a:pPr>
                <a:spcBef>
                  <a:spcPct val="0"/>
                </a:spcBef>
                <a:buFontTx/>
                <a:buNone/>
              </a:pPr>
              <a:t>1</a:t>
            </a:fld>
            <a:endParaRPr lang="en-US" altLang="en-US" sz="1400" b="1" dirty="0">
              <a:solidFill>
                <a:schemeClr val="tx1"/>
              </a:solidFill>
            </a:endParaRPr>
          </a:p>
        </p:txBody>
      </p:sp>
      <p:sp>
        <p:nvSpPr>
          <p:cNvPr id="4104" name="TextBox 9">
            <a:extLst>
              <a:ext uri="{FF2B5EF4-FFF2-40B4-BE49-F238E27FC236}">
                <a16:creationId xmlns:a16="http://schemas.microsoft.com/office/drawing/2014/main" id="{01841A6B-4ED2-4312-A60B-6AB0D096CBBA}"/>
              </a:ext>
            </a:extLst>
          </p:cNvPr>
          <p:cNvSpPr txBox="1">
            <a:spLocks noChangeArrowheads="1"/>
          </p:cNvSpPr>
          <p:nvPr/>
        </p:nvSpPr>
        <p:spPr bwMode="auto">
          <a:xfrm>
            <a:off x="304800" y="4810027"/>
            <a:ext cx="3062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altLang="en-US" sz="1800" b="1" dirty="0" err="1">
                <a:solidFill>
                  <a:schemeClr val="tx1"/>
                </a:solidFill>
                <a:latin typeface="Times New Roman" panose="02020603050405020304" pitchFamily="18" charset="0"/>
                <a:cs typeface="Times New Roman" panose="02020603050405020304" pitchFamily="18" charset="0"/>
              </a:rPr>
              <a:t>Người</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biên</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soạn</a:t>
            </a:r>
            <a:r>
              <a:rPr lang="en-US" altLang="en-US" sz="1800" b="1" dirty="0">
                <a:solidFill>
                  <a:schemeClr val="tx1"/>
                </a:solidFill>
                <a:latin typeface="Times New Roman" panose="02020603050405020304" pitchFamily="18" charset="0"/>
                <a:cs typeface="Times New Roman" panose="02020603050405020304" pitchFamily="18" charset="0"/>
              </a:rPr>
              <a:t>:</a:t>
            </a:r>
          </a:p>
          <a:p>
            <a:pPr algn="ctr">
              <a:spcBef>
                <a:spcPct val="0"/>
              </a:spcBef>
              <a:buFontTx/>
              <a:buNone/>
            </a:pPr>
            <a:r>
              <a:rPr lang="en-US" altLang="en-US" sz="1800" b="1" dirty="0" err="1">
                <a:solidFill>
                  <a:srgbClr val="002060"/>
                </a:solidFill>
                <a:latin typeface="Times New Roman" panose="02020603050405020304" pitchFamily="18" charset="0"/>
                <a:cs typeface="Times New Roman" panose="02020603050405020304" pitchFamily="18" charset="0"/>
              </a:rPr>
              <a:t>Ths</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Lê</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Thị</a:t>
            </a:r>
            <a:r>
              <a:rPr lang="en-US" altLang="en-US" sz="1800" b="1" dirty="0">
                <a:solidFill>
                  <a:srgbClr val="002060"/>
                </a:solidFill>
                <a:latin typeface="Times New Roman" panose="02020603050405020304" pitchFamily="18" charset="0"/>
                <a:cs typeface="Times New Roman" panose="02020603050405020304" pitchFamily="18" charset="0"/>
              </a:rPr>
              <a:t> Minh Loan</a:t>
            </a:r>
          </a:p>
          <a:p>
            <a:pPr algn="ctr">
              <a:spcBef>
                <a:spcPct val="0"/>
              </a:spcBef>
              <a:buFontTx/>
              <a:buNone/>
            </a:pPr>
            <a:r>
              <a:rPr lang="en-US" altLang="en-US" sz="1800" b="1" dirty="0" err="1">
                <a:solidFill>
                  <a:srgbClr val="002060"/>
                </a:solidFill>
                <a:latin typeface="Times New Roman" panose="02020603050405020304" pitchFamily="18" charset="0"/>
                <a:cs typeface="Times New Roman" panose="02020603050405020304" pitchFamily="18" charset="0"/>
              </a:rPr>
              <a:t>Nguyễn</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Khánh</a:t>
            </a:r>
            <a:r>
              <a:rPr lang="en-US" altLang="en-US" sz="1800" b="1" dirty="0">
                <a:solidFill>
                  <a:srgbClr val="002060"/>
                </a:solidFill>
                <a:latin typeface="Times New Roman" panose="02020603050405020304" pitchFamily="18" charset="0"/>
                <a:cs typeface="Times New Roman" panose="02020603050405020304" pitchFamily="18" charset="0"/>
              </a:rPr>
              <a:t> Duy</a:t>
            </a:r>
            <a:endParaRPr lang="en-US" altLang="en-US" sz="1800" dirty="0">
              <a:solidFill>
                <a:srgbClr val="002060"/>
              </a:solidFill>
            </a:endParaRPr>
          </a:p>
        </p:txBody>
      </p:sp>
      <p:pic>
        <p:nvPicPr>
          <p:cNvPr id="6" name="Picture 5">
            <a:extLst>
              <a:ext uri="{FF2B5EF4-FFF2-40B4-BE49-F238E27FC236}">
                <a16:creationId xmlns:a16="http://schemas.microsoft.com/office/drawing/2014/main" id="{C0A04098-1951-4384-A304-F381777B0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1566" y="1136116"/>
            <a:ext cx="2340867" cy="1584531"/>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02AE-C1A9-4865-99F1-963A362F1769}"/>
              </a:ext>
            </a:extLst>
          </p:cNvPr>
          <p:cNvSpPr>
            <a:spLocks noGrp="1"/>
          </p:cNvSpPr>
          <p:nvPr>
            <p:ph type="title"/>
          </p:nvPr>
        </p:nvSpPr>
        <p:spPr/>
        <p:txBody>
          <a:bodyPr/>
          <a:lstStyle/>
          <a:p>
            <a:r>
              <a:rPr lang="vi-VN" dirty="0"/>
              <a:t>Xóa dữ liệu</a:t>
            </a:r>
          </a:p>
        </p:txBody>
      </p:sp>
      <p:sp>
        <p:nvSpPr>
          <p:cNvPr id="3" name="Content Placeholder 2">
            <a:extLst>
              <a:ext uri="{FF2B5EF4-FFF2-40B4-BE49-F238E27FC236}">
                <a16:creationId xmlns:a16="http://schemas.microsoft.com/office/drawing/2014/main" id="{62500A9E-C9F8-4038-8526-8BD9523D4B3C}"/>
              </a:ext>
            </a:extLst>
          </p:cNvPr>
          <p:cNvSpPr>
            <a:spLocks noGrp="1"/>
          </p:cNvSpPr>
          <p:nvPr>
            <p:ph idx="1"/>
          </p:nvPr>
        </p:nvSpPr>
        <p:spPr/>
        <p:txBody>
          <a:bodyPr/>
          <a:lstStyle/>
          <a:p>
            <a:r>
              <a:rPr lang="vi-VN" dirty="0"/>
              <a:t>Để xóa dữ liệu khỏi </a:t>
            </a:r>
            <a:r>
              <a:rPr lang="vi-VN" b="1" dirty="0"/>
              <a:t>SharedPreferences</a:t>
            </a:r>
            <a:r>
              <a:rPr lang="vi-VN" dirty="0"/>
              <a:t>, sử dụng </a:t>
            </a:r>
            <a:r>
              <a:rPr lang="vi-VN" b="1" dirty="0"/>
              <a:t>take</a:t>
            </a:r>
            <a:r>
              <a:rPr lang="vi-VN" dirty="0"/>
              <a:t> </a:t>
            </a:r>
            <a:r>
              <a:rPr lang="vi-VN" b="1" dirty="0"/>
              <a:t>away</a:t>
            </a:r>
            <a:r>
              <a:rPr lang="vi-VN" dirty="0"/>
              <a:t> phương pháp. Khóa của dữ liệu được chuyển cho .take away để dữ liệu cặp khóa-giá trị trong SharedPreferences bị xóa.</a:t>
            </a:r>
          </a:p>
          <a:p>
            <a:r>
              <a:rPr lang="vi-VN" dirty="0"/>
              <a:t>prefs.take away("counter");</a:t>
            </a:r>
          </a:p>
        </p:txBody>
      </p:sp>
      <p:sp>
        <p:nvSpPr>
          <p:cNvPr id="4" name="Slide Number Placeholder 3">
            <a:extLst>
              <a:ext uri="{FF2B5EF4-FFF2-40B4-BE49-F238E27FC236}">
                <a16:creationId xmlns:a16="http://schemas.microsoft.com/office/drawing/2014/main" id="{578014FA-E82F-4C1A-9886-01D9D6B161A7}"/>
              </a:ext>
            </a:extLst>
          </p:cNvPr>
          <p:cNvSpPr>
            <a:spLocks noGrp="1"/>
          </p:cNvSpPr>
          <p:nvPr>
            <p:ph type="sldNum" sz="quarter" idx="12"/>
          </p:nvPr>
        </p:nvSpPr>
        <p:spPr/>
        <p:txBody>
          <a:bodyPr/>
          <a:lstStyle/>
          <a:p>
            <a:pPr>
              <a:defRPr/>
            </a:pPr>
            <a:fld id="{243387B3-00BA-4060-9564-2553BF0471BC}" type="slidenum">
              <a:rPr lang="en-US" altLang="en-US" smtClean="0"/>
              <a:pPr>
                <a:defRPr/>
              </a:pPr>
              <a:t>10</a:t>
            </a:fld>
            <a:endParaRPr lang="en-US" altLang="en-US"/>
          </a:p>
        </p:txBody>
      </p:sp>
      <p:pic>
        <p:nvPicPr>
          <p:cNvPr id="5" name="Picture 4">
            <a:extLst>
              <a:ext uri="{FF2B5EF4-FFF2-40B4-BE49-F238E27FC236}">
                <a16:creationId xmlns:a16="http://schemas.microsoft.com/office/drawing/2014/main" id="{89C19EC9-6ECA-4A56-BDFA-D0C0B0574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90818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9B97-0D79-44B5-9FC1-7B73378B836D}"/>
              </a:ext>
            </a:extLst>
          </p:cNvPr>
          <p:cNvSpPr>
            <a:spLocks noGrp="1"/>
          </p:cNvSpPr>
          <p:nvPr>
            <p:ph type="title"/>
          </p:nvPr>
        </p:nvSpPr>
        <p:spPr/>
        <p:txBody>
          <a:bodyPr/>
          <a:lstStyle/>
          <a:p>
            <a:r>
              <a:rPr lang="vi-VN" dirty="0"/>
              <a:t>Xác minh rằng dữ liệu tồn tại</a:t>
            </a:r>
          </a:p>
        </p:txBody>
      </p:sp>
      <p:sp>
        <p:nvSpPr>
          <p:cNvPr id="3" name="Content Placeholder 2">
            <a:extLst>
              <a:ext uri="{FF2B5EF4-FFF2-40B4-BE49-F238E27FC236}">
                <a16:creationId xmlns:a16="http://schemas.microsoft.com/office/drawing/2014/main" id="{324EAF28-9CD8-4C6E-AFA6-3B063E0D7780}"/>
              </a:ext>
            </a:extLst>
          </p:cNvPr>
          <p:cNvSpPr>
            <a:spLocks noGrp="1"/>
          </p:cNvSpPr>
          <p:nvPr>
            <p:ph idx="1"/>
          </p:nvPr>
        </p:nvSpPr>
        <p:spPr/>
        <p:txBody>
          <a:bodyPr/>
          <a:lstStyle/>
          <a:p>
            <a:pPr marL="0" indent="0">
              <a:buNone/>
            </a:pPr>
            <a:endParaRPr lang="vi-VN" dirty="0"/>
          </a:p>
          <a:p>
            <a:r>
              <a:rPr lang="vi-VN" dirty="0"/>
              <a:t>Các </a:t>
            </a:r>
            <a:r>
              <a:rPr lang="vi-VN" b="1" dirty="0"/>
              <a:t>containsKey</a:t>
            </a:r>
            <a:r>
              <a:rPr lang="vi-VN" dirty="0"/>
              <a:t> chấp nhận khóa của dữ liệu trong đối số của nó và sử dụng nó để kiểm tra xem khóa có tồn tại trong </a:t>
            </a:r>
            <a:r>
              <a:rPr lang="vi-VN" b="1" dirty="0"/>
              <a:t>SharedPreferences</a:t>
            </a:r>
            <a:r>
              <a:rPr lang="vi-VN" dirty="0"/>
              <a:t> hay không.</a:t>
            </a:r>
          </a:p>
          <a:p>
            <a:r>
              <a:rPr lang="vi-VN" dirty="0"/>
              <a:t>prefs.containsKey("counter")</a:t>
            </a:r>
          </a:p>
          <a:p>
            <a:r>
              <a:rPr lang="vi-VN" dirty="0"/>
              <a:t>// true</a:t>
            </a:r>
          </a:p>
          <a:p>
            <a:r>
              <a:rPr lang="vi-VN" dirty="0"/>
              <a:t>prefs.containsKey("_counter")</a:t>
            </a:r>
          </a:p>
          <a:p>
            <a:r>
              <a:rPr lang="vi-VN" dirty="0"/>
              <a:t>// false.</a:t>
            </a:r>
          </a:p>
        </p:txBody>
      </p:sp>
      <p:sp>
        <p:nvSpPr>
          <p:cNvPr id="4" name="Slide Number Placeholder 3">
            <a:extLst>
              <a:ext uri="{FF2B5EF4-FFF2-40B4-BE49-F238E27FC236}">
                <a16:creationId xmlns:a16="http://schemas.microsoft.com/office/drawing/2014/main" id="{0408C48D-3F60-4386-9938-A8B0BCF6A794}"/>
              </a:ext>
            </a:extLst>
          </p:cNvPr>
          <p:cNvSpPr>
            <a:spLocks noGrp="1"/>
          </p:cNvSpPr>
          <p:nvPr>
            <p:ph type="sldNum" sz="quarter" idx="12"/>
          </p:nvPr>
        </p:nvSpPr>
        <p:spPr/>
        <p:txBody>
          <a:bodyPr/>
          <a:lstStyle/>
          <a:p>
            <a:pPr>
              <a:defRPr/>
            </a:pPr>
            <a:fld id="{243387B3-00BA-4060-9564-2553BF0471BC}"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E518B4A3-E5AB-4992-A4BD-5FA622AB5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21612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9B97-0D79-44B5-9FC1-7B73378B836D}"/>
              </a:ext>
            </a:extLst>
          </p:cNvPr>
          <p:cNvSpPr>
            <a:spLocks noGrp="1"/>
          </p:cNvSpPr>
          <p:nvPr>
            <p:ph type="title"/>
          </p:nvPr>
        </p:nvSpPr>
        <p:spPr/>
        <p:txBody>
          <a:bodyPr/>
          <a:lstStyle/>
          <a:p>
            <a:r>
              <a:rPr lang="en-US"/>
              <a:t>Kết quả đạt được</a:t>
            </a:r>
            <a:endParaRPr lang="vi-VN" dirty="0"/>
          </a:p>
        </p:txBody>
      </p:sp>
      <p:sp>
        <p:nvSpPr>
          <p:cNvPr id="3" name="Content Placeholder 2">
            <a:extLst>
              <a:ext uri="{FF2B5EF4-FFF2-40B4-BE49-F238E27FC236}">
                <a16:creationId xmlns:a16="http://schemas.microsoft.com/office/drawing/2014/main" id="{324EAF28-9CD8-4C6E-AFA6-3B063E0D7780}"/>
              </a:ext>
            </a:extLst>
          </p:cNvPr>
          <p:cNvSpPr>
            <a:spLocks noGrp="1"/>
          </p:cNvSpPr>
          <p:nvPr>
            <p:ph idx="1"/>
          </p:nvPr>
        </p:nvSpPr>
        <p:spPr/>
        <p:txBody>
          <a:bodyPr/>
          <a:lstStyle/>
          <a:p>
            <a:pPr marL="0" indent="0">
              <a:buNone/>
            </a:pPr>
            <a:endParaRPr lang="vi-VN" dirty="0"/>
          </a:p>
          <a:p>
            <a:pPr marL="0" indent="0">
              <a:buNone/>
            </a:pPr>
            <a:r>
              <a:rPr lang="en-US" sz="3200"/>
              <a:t>Ứng dụng được thư viện trên vào các project đã học</a:t>
            </a:r>
            <a:r>
              <a:rPr lang="vi-VN" sz="3200"/>
              <a:t>.</a:t>
            </a:r>
            <a:endParaRPr lang="vi-VN" sz="3200" dirty="0"/>
          </a:p>
        </p:txBody>
      </p:sp>
      <p:sp>
        <p:nvSpPr>
          <p:cNvPr id="4" name="Slide Number Placeholder 3">
            <a:extLst>
              <a:ext uri="{FF2B5EF4-FFF2-40B4-BE49-F238E27FC236}">
                <a16:creationId xmlns:a16="http://schemas.microsoft.com/office/drawing/2014/main" id="{0408C48D-3F60-4386-9938-A8B0BCF6A794}"/>
              </a:ext>
            </a:extLst>
          </p:cNvPr>
          <p:cNvSpPr>
            <a:spLocks noGrp="1"/>
          </p:cNvSpPr>
          <p:nvPr>
            <p:ph type="sldNum" sz="quarter" idx="12"/>
          </p:nvPr>
        </p:nvSpPr>
        <p:spPr/>
        <p:txBody>
          <a:bodyPr/>
          <a:lstStyle/>
          <a:p>
            <a:pPr>
              <a:defRPr/>
            </a:pPr>
            <a:fld id="{243387B3-00BA-4060-9564-2553BF0471BC}" type="slidenum">
              <a:rPr lang="en-US" altLang="en-US" smtClean="0"/>
              <a:pPr>
                <a:defRPr/>
              </a:pPr>
              <a:t>12</a:t>
            </a:fld>
            <a:endParaRPr lang="en-US" altLang="en-US"/>
          </a:p>
        </p:txBody>
      </p:sp>
      <p:pic>
        <p:nvPicPr>
          <p:cNvPr id="5" name="Picture 4">
            <a:extLst>
              <a:ext uri="{FF2B5EF4-FFF2-40B4-BE49-F238E27FC236}">
                <a16:creationId xmlns:a16="http://schemas.microsoft.com/office/drawing/2014/main" id="{E518B4A3-E5AB-4992-A4BD-5FA622AB5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48126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EE7D-4452-43C8-A190-4135269C6321}"/>
              </a:ext>
            </a:extLst>
          </p:cNvPr>
          <p:cNvSpPr>
            <a:spLocks noGrp="1"/>
          </p:cNvSpPr>
          <p:nvPr>
            <p:ph type="title"/>
          </p:nvPr>
        </p:nvSpPr>
        <p:spPr/>
        <p:txBody>
          <a:bodyPr/>
          <a:lstStyle/>
          <a:p>
            <a:r>
              <a:rPr lang="en-US"/>
              <a:t>Mục tiêu</a:t>
            </a:r>
            <a:endParaRPr lang="vi-VN" dirty="0"/>
          </a:p>
        </p:txBody>
      </p:sp>
      <p:sp>
        <p:nvSpPr>
          <p:cNvPr id="3" name="Content Placeholder 2">
            <a:extLst>
              <a:ext uri="{FF2B5EF4-FFF2-40B4-BE49-F238E27FC236}">
                <a16:creationId xmlns:a16="http://schemas.microsoft.com/office/drawing/2014/main" id="{52CFBDE3-AFF0-4777-B616-3670CEDEF869}"/>
              </a:ext>
            </a:extLst>
          </p:cNvPr>
          <p:cNvSpPr>
            <a:spLocks noGrp="1"/>
          </p:cNvSpPr>
          <p:nvPr>
            <p:ph idx="1"/>
          </p:nvPr>
        </p:nvSpPr>
        <p:spPr>
          <a:xfrm>
            <a:off x="609600" y="1633538"/>
            <a:ext cx="8382000" cy="4691062"/>
          </a:xfrm>
        </p:spPr>
        <p:txBody>
          <a:bodyPr/>
          <a:lstStyle/>
          <a:p>
            <a:r>
              <a:rPr lang="en-US" sz="3200"/>
              <a:t>Hiểu được cách thức hoạt động của thư viện </a:t>
            </a:r>
            <a:r>
              <a:rPr lang="vi-VN" sz="3200" b="1"/>
              <a:t>SharedPreferences</a:t>
            </a:r>
            <a:r>
              <a:rPr lang="en-US" sz="3200" b="1"/>
              <a:t> </a:t>
            </a:r>
            <a:r>
              <a:rPr lang="en-US" sz="3200"/>
              <a:t>trong Flutter</a:t>
            </a:r>
            <a:r>
              <a:rPr lang="vi-VN" sz="3200"/>
              <a:t>.</a:t>
            </a:r>
            <a:endParaRPr lang="vi-VN" sz="3200" dirty="0"/>
          </a:p>
          <a:p>
            <a:r>
              <a:rPr lang="en-US" sz="3200"/>
              <a:t>Thực hành vào project</a:t>
            </a:r>
            <a:r>
              <a:rPr lang="vi-VN" sz="3200"/>
              <a:t>.</a:t>
            </a:r>
            <a:endParaRPr lang="vi-VN" sz="3200" dirty="0"/>
          </a:p>
          <a:p>
            <a:endParaRPr lang="vi-VN" sz="3200" dirty="0"/>
          </a:p>
        </p:txBody>
      </p:sp>
      <p:sp>
        <p:nvSpPr>
          <p:cNvPr id="4" name="Slide Number Placeholder 3">
            <a:extLst>
              <a:ext uri="{FF2B5EF4-FFF2-40B4-BE49-F238E27FC236}">
                <a16:creationId xmlns:a16="http://schemas.microsoft.com/office/drawing/2014/main" id="{27E03026-F28F-4FE6-B323-720E7E19E74D}"/>
              </a:ext>
            </a:extLst>
          </p:cNvPr>
          <p:cNvSpPr>
            <a:spLocks noGrp="1"/>
          </p:cNvSpPr>
          <p:nvPr>
            <p:ph type="sldNum" sz="quarter" idx="12"/>
          </p:nvPr>
        </p:nvSpPr>
        <p:spPr/>
        <p:txBody>
          <a:bodyPr/>
          <a:lstStyle/>
          <a:p>
            <a:pPr>
              <a:defRPr/>
            </a:pPr>
            <a:fld id="{243387B3-00BA-4060-9564-2553BF0471BC}" type="slidenum">
              <a:rPr lang="en-US" altLang="en-US" smtClean="0"/>
              <a:pPr>
                <a:defRPr/>
              </a:pPr>
              <a:t>2</a:t>
            </a:fld>
            <a:endParaRPr lang="en-US" altLang="en-US"/>
          </a:p>
        </p:txBody>
      </p:sp>
      <p:pic>
        <p:nvPicPr>
          <p:cNvPr id="5" name="Picture 4">
            <a:extLst>
              <a:ext uri="{FF2B5EF4-FFF2-40B4-BE49-F238E27FC236}">
                <a16:creationId xmlns:a16="http://schemas.microsoft.com/office/drawing/2014/main" id="{AC33B379-A9CE-4C8A-B942-7B711EEE0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60867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EE7D-4452-43C8-A190-4135269C6321}"/>
              </a:ext>
            </a:extLst>
          </p:cNvPr>
          <p:cNvSpPr>
            <a:spLocks noGrp="1"/>
          </p:cNvSpPr>
          <p:nvPr>
            <p:ph type="title"/>
          </p:nvPr>
        </p:nvSpPr>
        <p:spPr/>
        <p:txBody>
          <a:bodyPr/>
          <a:lstStyle/>
          <a:p>
            <a:r>
              <a:rPr lang="vi-VN" dirty="0"/>
              <a:t>Sử dụng SharedPreferences trong Flutter để lưu trữ dữ liệu cục bộ</a:t>
            </a:r>
          </a:p>
        </p:txBody>
      </p:sp>
      <p:sp>
        <p:nvSpPr>
          <p:cNvPr id="3" name="Content Placeholder 2">
            <a:extLst>
              <a:ext uri="{FF2B5EF4-FFF2-40B4-BE49-F238E27FC236}">
                <a16:creationId xmlns:a16="http://schemas.microsoft.com/office/drawing/2014/main" id="{52CFBDE3-AFF0-4777-B616-3670CEDEF869}"/>
              </a:ext>
            </a:extLst>
          </p:cNvPr>
          <p:cNvSpPr>
            <a:spLocks noGrp="1"/>
          </p:cNvSpPr>
          <p:nvPr>
            <p:ph idx="1"/>
          </p:nvPr>
        </p:nvSpPr>
        <p:spPr>
          <a:xfrm>
            <a:off x="609600" y="1633538"/>
            <a:ext cx="8382000" cy="4691062"/>
          </a:xfrm>
        </p:spPr>
        <p:txBody>
          <a:bodyPr/>
          <a:lstStyle/>
          <a:p>
            <a:r>
              <a:rPr lang="vi-VN" sz="3200" b="1" dirty="0"/>
              <a:t>SharedPreferences</a:t>
            </a:r>
            <a:r>
              <a:rPr lang="vi-VN" sz="3200" dirty="0"/>
              <a:t> được sử dụng để lưu trữ dữ liệu đơn giản trong không gian được phân bổ. Dữ liệu này tồn tại ngay cả khi ứng dụng tắt và khởi động lại; chúng ta vẫn có thể lấy lại giá trị như ban đầu.</a:t>
            </a:r>
          </a:p>
          <a:p>
            <a:r>
              <a:rPr lang="vi-VN" sz="3200" dirty="0"/>
              <a:t>Dữ liệu được lưu trữ có thể được chỉnh sửa và xóa. </a:t>
            </a:r>
            <a:r>
              <a:rPr lang="vi-VN" sz="3200" b="1" dirty="0"/>
              <a:t>SharedPreferences</a:t>
            </a:r>
            <a:r>
              <a:rPr lang="vi-VN" sz="3200" dirty="0"/>
              <a:t> lưu trữ dữ liệu trong một cặp khóa - giá trị.</a:t>
            </a:r>
          </a:p>
          <a:p>
            <a:endParaRPr lang="vi-VN" sz="3200" dirty="0"/>
          </a:p>
        </p:txBody>
      </p:sp>
      <p:sp>
        <p:nvSpPr>
          <p:cNvPr id="4" name="Slide Number Placeholder 3">
            <a:extLst>
              <a:ext uri="{FF2B5EF4-FFF2-40B4-BE49-F238E27FC236}">
                <a16:creationId xmlns:a16="http://schemas.microsoft.com/office/drawing/2014/main" id="{27E03026-F28F-4FE6-B323-720E7E19E74D}"/>
              </a:ext>
            </a:extLst>
          </p:cNvPr>
          <p:cNvSpPr>
            <a:spLocks noGrp="1"/>
          </p:cNvSpPr>
          <p:nvPr>
            <p:ph type="sldNum" sz="quarter" idx="12"/>
          </p:nvPr>
        </p:nvSpPr>
        <p:spPr/>
        <p:txBody>
          <a:bodyPr/>
          <a:lstStyle/>
          <a:p>
            <a:pPr>
              <a:defRPr/>
            </a:pPr>
            <a:fld id="{243387B3-00BA-4060-9564-2553BF0471BC}" type="slidenum">
              <a:rPr lang="en-US" altLang="en-US" smtClean="0"/>
              <a:pPr>
                <a:defRPr/>
              </a:pPr>
              <a:t>3</a:t>
            </a:fld>
            <a:endParaRPr lang="en-US" altLang="en-US"/>
          </a:p>
        </p:txBody>
      </p:sp>
      <p:pic>
        <p:nvPicPr>
          <p:cNvPr id="5" name="Picture 4">
            <a:extLst>
              <a:ext uri="{FF2B5EF4-FFF2-40B4-BE49-F238E27FC236}">
                <a16:creationId xmlns:a16="http://schemas.microsoft.com/office/drawing/2014/main" id="{AC33B379-A9CE-4C8A-B942-7B711EEE0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6966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C659-6F69-4C32-85C8-CE341EE02CC3}"/>
              </a:ext>
            </a:extLst>
          </p:cNvPr>
          <p:cNvSpPr>
            <a:spLocks noGrp="1"/>
          </p:cNvSpPr>
          <p:nvPr>
            <p:ph type="title"/>
          </p:nvPr>
        </p:nvSpPr>
        <p:spPr/>
        <p:txBody>
          <a:bodyPr/>
          <a:lstStyle/>
          <a:p>
            <a:r>
              <a:rPr lang="vi-VN" dirty="0"/>
              <a:t>Sử dụng SharedPreferences trong Flutter để lưu trữ dữ liệu cục bộ</a:t>
            </a:r>
          </a:p>
        </p:txBody>
      </p:sp>
      <p:sp>
        <p:nvSpPr>
          <p:cNvPr id="3" name="Content Placeholder 2">
            <a:extLst>
              <a:ext uri="{FF2B5EF4-FFF2-40B4-BE49-F238E27FC236}">
                <a16:creationId xmlns:a16="http://schemas.microsoft.com/office/drawing/2014/main" id="{3143899D-77D1-4652-9F52-D3123609B300}"/>
              </a:ext>
            </a:extLst>
          </p:cNvPr>
          <p:cNvSpPr>
            <a:spLocks noGrp="1"/>
          </p:cNvSpPr>
          <p:nvPr>
            <p:ph idx="1"/>
          </p:nvPr>
        </p:nvSpPr>
        <p:spPr/>
        <p:txBody>
          <a:bodyPr/>
          <a:lstStyle/>
          <a:p>
            <a:r>
              <a:rPr lang="vi-VN" sz="2800" dirty="0"/>
              <a:t>Để sử dụng </a:t>
            </a:r>
            <a:r>
              <a:rPr lang="vi-VN" sz="2800" b="1" dirty="0"/>
              <a:t>SharedPreferences</a:t>
            </a:r>
            <a:r>
              <a:rPr lang="vi-VN" sz="2800" dirty="0"/>
              <a:t> trong Flutter, một </a:t>
            </a:r>
            <a:r>
              <a:rPr lang="vi-VN" sz="2800" b="1" dirty="0"/>
              <a:t>plugin</a:t>
            </a:r>
            <a:r>
              <a:rPr lang="vi-VN" sz="2800" dirty="0"/>
              <a:t> có tên </a:t>
            </a:r>
            <a:r>
              <a:rPr lang="vi-VN" sz="2800" b="1" dirty="0"/>
              <a:t>shared</a:t>
            </a:r>
            <a:r>
              <a:rPr lang="vi-VN" sz="2800" dirty="0"/>
              <a:t>_</a:t>
            </a:r>
            <a:r>
              <a:rPr lang="vi-VN" sz="2800" b="1" dirty="0"/>
              <a:t>preferences</a:t>
            </a:r>
            <a:r>
              <a:rPr lang="vi-VN" sz="2800" dirty="0"/>
              <a:t> cho phép chúng tôi lưu trữ dữ liệu. </a:t>
            </a:r>
            <a:endParaRPr lang="vi-VN" dirty="0"/>
          </a:p>
        </p:txBody>
      </p:sp>
      <p:sp>
        <p:nvSpPr>
          <p:cNvPr id="4" name="Slide Number Placeholder 3">
            <a:extLst>
              <a:ext uri="{FF2B5EF4-FFF2-40B4-BE49-F238E27FC236}">
                <a16:creationId xmlns:a16="http://schemas.microsoft.com/office/drawing/2014/main" id="{54980FC4-AD42-4698-97E9-8FD03EBABD90}"/>
              </a:ext>
            </a:extLst>
          </p:cNvPr>
          <p:cNvSpPr>
            <a:spLocks noGrp="1"/>
          </p:cNvSpPr>
          <p:nvPr>
            <p:ph type="sldNum" sz="quarter" idx="12"/>
          </p:nvPr>
        </p:nvSpPr>
        <p:spPr/>
        <p:txBody>
          <a:bodyPr/>
          <a:lstStyle/>
          <a:p>
            <a:pPr>
              <a:defRPr/>
            </a:pPr>
            <a:fld id="{243387B3-00BA-4060-9564-2553BF0471BC}" type="slidenum">
              <a:rPr lang="en-US" altLang="en-US" smtClean="0"/>
              <a:pPr>
                <a:defRPr/>
              </a:pPr>
              <a:t>4</a:t>
            </a:fld>
            <a:endParaRPr lang="en-US" altLang="en-US"/>
          </a:p>
        </p:txBody>
      </p:sp>
      <p:pic>
        <p:nvPicPr>
          <p:cNvPr id="5" name="Picture 4">
            <a:extLst>
              <a:ext uri="{FF2B5EF4-FFF2-40B4-BE49-F238E27FC236}">
                <a16:creationId xmlns:a16="http://schemas.microsoft.com/office/drawing/2014/main" id="{4D444E8D-87F8-4C1F-869F-8ED2C1B3A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5960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703F-B065-4274-B0D2-5451784889A5}"/>
              </a:ext>
            </a:extLst>
          </p:cNvPr>
          <p:cNvSpPr>
            <a:spLocks noGrp="1"/>
          </p:cNvSpPr>
          <p:nvPr>
            <p:ph type="title"/>
          </p:nvPr>
        </p:nvSpPr>
        <p:spPr/>
        <p:txBody>
          <a:bodyPr/>
          <a:lstStyle/>
          <a:p>
            <a:r>
              <a:rPr lang="vi-VN" dirty="0"/>
              <a:t>Thêm dữ liệu</a:t>
            </a:r>
          </a:p>
        </p:txBody>
      </p:sp>
      <p:sp>
        <p:nvSpPr>
          <p:cNvPr id="3" name="Content Placeholder 2">
            <a:extLst>
              <a:ext uri="{FF2B5EF4-FFF2-40B4-BE49-F238E27FC236}">
                <a16:creationId xmlns:a16="http://schemas.microsoft.com/office/drawing/2014/main" id="{7FE6FB9F-123B-42E1-AB5B-0C9071A09ED7}"/>
              </a:ext>
            </a:extLst>
          </p:cNvPr>
          <p:cNvSpPr>
            <a:spLocks noGrp="1"/>
          </p:cNvSpPr>
          <p:nvPr>
            <p:ph idx="1"/>
          </p:nvPr>
        </p:nvSpPr>
        <p:spPr/>
        <p:txBody>
          <a:bodyPr/>
          <a:lstStyle/>
          <a:p>
            <a:r>
              <a:rPr lang="vi-VN" b="1" dirty="0"/>
              <a:t>Thêm int: </a:t>
            </a:r>
            <a:r>
              <a:rPr lang="vi-VN" dirty="0"/>
              <a:t>prefs.setInt('counter', 1);</a:t>
            </a:r>
          </a:p>
          <a:p>
            <a:pPr marL="0" indent="0">
              <a:buNone/>
            </a:pPr>
            <a:r>
              <a:rPr lang="vi-VN" dirty="0"/>
              <a:t>Điều này thêm một int, 1, đến </a:t>
            </a:r>
            <a:r>
              <a:rPr lang="vi-VN" b="1" dirty="0"/>
              <a:t>counter</a:t>
            </a:r>
            <a:r>
              <a:rPr lang="vi-VN" dirty="0"/>
              <a:t> bảng </a:t>
            </a:r>
            <a:r>
              <a:rPr lang="vi-VN" b="1" dirty="0"/>
              <a:t>SharedPreferences</a:t>
            </a:r>
            <a:r>
              <a:rPr lang="vi-VN" dirty="0"/>
              <a:t>.</a:t>
            </a:r>
          </a:p>
          <a:p>
            <a:r>
              <a:rPr lang="vi-VN" b="1" dirty="0"/>
              <a:t>Thêm chuỗi: </a:t>
            </a:r>
            <a:r>
              <a:rPr lang="vi-VN" dirty="0"/>
              <a:t>prefs.setString('counter', "sure");</a:t>
            </a:r>
          </a:p>
          <a:p>
            <a:pPr marL="0" indent="0">
              <a:buNone/>
            </a:pPr>
            <a:r>
              <a:rPr lang="vi-VN" dirty="0"/>
              <a:t>Điều này thêm một chuỗi, "sure", đến </a:t>
            </a:r>
            <a:r>
              <a:rPr lang="vi-VN" b="1" dirty="0"/>
              <a:t>counter</a:t>
            </a:r>
            <a:r>
              <a:rPr lang="vi-VN" dirty="0"/>
              <a:t>.</a:t>
            </a:r>
          </a:p>
          <a:p>
            <a:r>
              <a:rPr lang="vi-VN" b="1" dirty="0"/>
              <a:t>Thêm bool: </a:t>
            </a:r>
            <a:r>
              <a:rPr lang="vi-VN" dirty="0"/>
              <a:t>prefs.setBool('counter', true);</a:t>
            </a:r>
          </a:p>
          <a:p>
            <a:pPr marL="0" indent="0">
              <a:buNone/>
            </a:pPr>
            <a:r>
              <a:rPr lang="vi-VN" dirty="0"/>
              <a:t>Điều này thêm một bool, true, đến counter.</a:t>
            </a:r>
          </a:p>
          <a:p>
            <a:pPr marL="0" indent="0">
              <a:buNone/>
            </a:pPr>
            <a:endParaRPr lang="vi-VN" dirty="0"/>
          </a:p>
        </p:txBody>
      </p:sp>
      <p:sp>
        <p:nvSpPr>
          <p:cNvPr id="4" name="Slide Number Placeholder 3">
            <a:extLst>
              <a:ext uri="{FF2B5EF4-FFF2-40B4-BE49-F238E27FC236}">
                <a16:creationId xmlns:a16="http://schemas.microsoft.com/office/drawing/2014/main" id="{FFBB4F27-8EFF-4F31-95CB-62A4EF564B1F}"/>
              </a:ext>
            </a:extLst>
          </p:cNvPr>
          <p:cNvSpPr>
            <a:spLocks noGrp="1"/>
          </p:cNvSpPr>
          <p:nvPr>
            <p:ph type="sldNum" sz="quarter" idx="12"/>
          </p:nvPr>
        </p:nvSpPr>
        <p:spPr/>
        <p:txBody>
          <a:bodyPr/>
          <a:lstStyle/>
          <a:p>
            <a:pPr>
              <a:defRPr/>
            </a:pPr>
            <a:fld id="{243387B3-00BA-4060-9564-2553BF0471BC}" type="slidenum">
              <a:rPr lang="en-US" altLang="en-US" smtClean="0"/>
              <a:pPr>
                <a:defRPr/>
              </a:pPr>
              <a:t>5</a:t>
            </a:fld>
            <a:endParaRPr lang="en-US" altLang="en-US"/>
          </a:p>
        </p:txBody>
      </p:sp>
      <p:pic>
        <p:nvPicPr>
          <p:cNvPr id="5" name="Picture 4">
            <a:extLst>
              <a:ext uri="{FF2B5EF4-FFF2-40B4-BE49-F238E27FC236}">
                <a16:creationId xmlns:a16="http://schemas.microsoft.com/office/drawing/2014/main" id="{CB89AF12-E947-4215-8DFE-915F84610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03085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FE39-FE15-4854-B8FA-A9CB79E0121A}"/>
              </a:ext>
            </a:extLst>
          </p:cNvPr>
          <p:cNvSpPr>
            <a:spLocks noGrp="1"/>
          </p:cNvSpPr>
          <p:nvPr>
            <p:ph type="title"/>
          </p:nvPr>
        </p:nvSpPr>
        <p:spPr/>
        <p:txBody>
          <a:bodyPr/>
          <a:lstStyle/>
          <a:p>
            <a:r>
              <a:rPr lang="vi-VN" dirty="0"/>
              <a:t>Thêm dữ liệu</a:t>
            </a:r>
          </a:p>
        </p:txBody>
      </p:sp>
      <p:sp>
        <p:nvSpPr>
          <p:cNvPr id="3" name="Content Placeholder 2">
            <a:extLst>
              <a:ext uri="{FF2B5EF4-FFF2-40B4-BE49-F238E27FC236}">
                <a16:creationId xmlns:a16="http://schemas.microsoft.com/office/drawing/2014/main" id="{D3B61A62-BC76-41BF-9360-34BE5160C1D4}"/>
              </a:ext>
            </a:extLst>
          </p:cNvPr>
          <p:cNvSpPr>
            <a:spLocks noGrp="1"/>
          </p:cNvSpPr>
          <p:nvPr>
            <p:ph idx="1"/>
          </p:nvPr>
        </p:nvSpPr>
        <p:spPr/>
        <p:txBody>
          <a:bodyPr/>
          <a:lstStyle/>
          <a:p>
            <a:pPr marL="0" indent="0">
              <a:buNone/>
            </a:pPr>
            <a:r>
              <a:rPr lang="vi-VN" b="1" dirty="0"/>
              <a:t>Thêm Double: </a:t>
            </a:r>
            <a:r>
              <a:rPr lang="vi-VN" dirty="0"/>
              <a:t>prefs.setDouble('counter', 10.2);</a:t>
            </a:r>
          </a:p>
          <a:p>
            <a:pPr marL="0" indent="0">
              <a:buNone/>
            </a:pPr>
            <a:r>
              <a:rPr lang="vi-VN" dirty="0"/>
              <a:t>Điều này thêm một giá trị kép, 10.2, đến counter.</a:t>
            </a:r>
          </a:p>
          <a:p>
            <a:endParaRPr lang="vi-VN" dirty="0"/>
          </a:p>
        </p:txBody>
      </p:sp>
      <p:sp>
        <p:nvSpPr>
          <p:cNvPr id="4" name="Slide Number Placeholder 3">
            <a:extLst>
              <a:ext uri="{FF2B5EF4-FFF2-40B4-BE49-F238E27FC236}">
                <a16:creationId xmlns:a16="http://schemas.microsoft.com/office/drawing/2014/main" id="{43D6B869-D456-43C6-A259-C47DE201D9C9}"/>
              </a:ext>
            </a:extLst>
          </p:cNvPr>
          <p:cNvSpPr>
            <a:spLocks noGrp="1"/>
          </p:cNvSpPr>
          <p:nvPr>
            <p:ph type="sldNum" sz="quarter" idx="12"/>
          </p:nvPr>
        </p:nvSpPr>
        <p:spPr/>
        <p:txBody>
          <a:bodyPr/>
          <a:lstStyle/>
          <a:p>
            <a:pPr>
              <a:defRPr/>
            </a:pPr>
            <a:fld id="{243387B3-00BA-4060-9564-2553BF0471BC}" type="slidenum">
              <a:rPr lang="en-US" altLang="en-US" smtClean="0"/>
              <a:pPr>
                <a:defRPr/>
              </a:pPr>
              <a:t>6</a:t>
            </a:fld>
            <a:endParaRPr lang="en-US" altLang="en-US"/>
          </a:p>
        </p:txBody>
      </p:sp>
      <p:pic>
        <p:nvPicPr>
          <p:cNvPr id="5" name="Picture 4">
            <a:extLst>
              <a:ext uri="{FF2B5EF4-FFF2-40B4-BE49-F238E27FC236}">
                <a16:creationId xmlns:a16="http://schemas.microsoft.com/office/drawing/2014/main" id="{AE6EB0B5-9830-49CC-B699-4A0C07DA0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42062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21DA-0902-4C64-83FB-D9FE73664F5E}"/>
              </a:ext>
            </a:extLst>
          </p:cNvPr>
          <p:cNvSpPr>
            <a:spLocks noGrp="1"/>
          </p:cNvSpPr>
          <p:nvPr>
            <p:ph type="title"/>
          </p:nvPr>
        </p:nvSpPr>
        <p:spPr/>
        <p:txBody>
          <a:bodyPr/>
          <a:lstStyle/>
          <a:p>
            <a:r>
              <a:rPr lang="vi-VN" dirty="0"/>
              <a:t>Lấy dữ liệu</a:t>
            </a:r>
          </a:p>
        </p:txBody>
      </p:sp>
      <p:sp>
        <p:nvSpPr>
          <p:cNvPr id="3" name="Content Placeholder 2">
            <a:extLst>
              <a:ext uri="{FF2B5EF4-FFF2-40B4-BE49-F238E27FC236}">
                <a16:creationId xmlns:a16="http://schemas.microsoft.com/office/drawing/2014/main" id="{8C415AFA-38E4-40E3-B1EC-F48FB866ED3E}"/>
              </a:ext>
            </a:extLst>
          </p:cNvPr>
          <p:cNvSpPr>
            <a:spLocks noGrp="1"/>
          </p:cNvSpPr>
          <p:nvPr>
            <p:ph idx="1"/>
          </p:nvPr>
        </p:nvSpPr>
        <p:spPr/>
        <p:txBody>
          <a:bodyPr/>
          <a:lstStyle/>
          <a:p>
            <a:r>
              <a:rPr lang="vi-VN" b="1" dirty="0"/>
              <a:t>Get int</a:t>
            </a:r>
            <a:r>
              <a:rPr lang="vi-VN" dirty="0"/>
              <a:t>: int worth = prefs.getInt('counter');</a:t>
            </a:r>
          </a:p>
          <a:p>
            <a:pPr marL="0" indent="0">
              <a:buNone/>
            </a:pPr>
            <a:r>
              <a:rPr lang="vi-VN" dirty="0"/>
              <a:t>Các </a:t>
            </a:r>
            <a:r>
              <a:rPr lang="vi-VN" b="1" dirty="0"/>
              <a:t>getInt</a:t>
            </a:r>
            <a:r>
              <a:rPr lang="vi-VN" dirty="0"/>
              <a:t> phương thức được sử dụng để truy xuất một int worth từ SharedPreferences.</a:t>
            </a:r>
          </a:p>
          <a:p>
            <a:r>
              <a:rPr lang="vi-VN" dirty="0"/>
              <a:t>worth // 1</a:t>
            </a:r>
          </a:p>
          <a:p>
            <a:r>
              <a:rPr lang="vi-VN" b="1" dirty="0"/>
              <a:t>GetBool: </a:t>
            </a:r>
            <a:r>
              <a:rPr lang="vi-VN" dirty="0"/>
              <a:t>bool worth = prefs.getBool('counter');</a:t>
            </a:r>
          </a:p>
          <a:p>
            <a:pPr marL="0" indent="0">
              <a:buNone/>
            </a:pPr>
            <a:r>
              <a:rPr lang="vi-VN" dirty="0"/>
              <a:t>Phương pháp này </a:t>
            </a:r>
            <a:r>
              <a:rPr lang="vi-VN" b="1" dirty="0"/>
              <a:t>getBool</a:t>
            </a:r>
            <a:r>
              <a:rPr lang="vi-VN" dirty="0"/>
              <a:t> trả về giá trị boolean từ </a:t>
            </a:r>
            <a:r>
              <a:rPr lang="vi-VN" b="1" dirty="0"/>
              <a:t>SharedPreferences</a:t>
            </a:r>
            <a:r>
              <a:rPr lang="vi-VN" dirty="0"/>
              <a:t>.</a:t>
            </a:r>
          </a:p>
          <a:p>
            <a:r>
              <a:rPr lang="vi-VN" dirty="0"/>
              <a:t>worth // true</a:t>
            </a:r>
          </a:p>
          <a:p>
            <a:endParaRPr lang="vi-VN" dirty="0"/>
          </a:p>
        </p:txBody>
      </p:sp>
      <p:sp>
        <p:nvSpPr>
          <p:cNvPr id="4" name="Slide Number Placeholder 3">
            <a:extLst>
              <a:ext uri="{FF2B5EF4-FFF2-40B4-BE49-F238E27FC236}">
                <a16:creationId xmlns:a16="http://schemas.microsoft.com/office/drawing/2014/main" id="{388F0965-32A6-4C5A-9626-133F1F535A32}"/>
              </a:ext>
            </a:extLst>
          </p:cNvPr>
          <p:cNvSpPr>
            <a:spLocks noGrp="1"/>
          </p:cNvSpPr>
          <p:nvPr>
            <p:ph type="sldNum" sz="quarter" idx="12"/>
          </p:nvPr>
        </p:nvSpPr>
        <p:spPr/>
        <p:txBody>
          <a:bodyPr/>
          <a:lstStyle/>
          <a:p>
            <a:pPr>
              <a:defRPr/>
            </a:pPr>
            <a:fld id="{243387B3-00BA-4060-9564-2553BF0471BC}" type="slidenum">
              <a:rPr lang="en-US" altLang="en-US" smtClean="0"/>
              <a:pPr>
                <a:defRPr/>
              </a:pPr>
              <a:t>7</a:t>
            </a:fld>
            <a:endParaRPr lang="en-US" altLang="en-US"/>
          </a:p>
        </p:txBody>
      </p:sp>
      <p:pic>
        <p:nvPicPr>
          <p:cNvPr id="5" name="Picture 4">
            <a:extLst>
              <a:ext uri="{FF2B5EF4-FFF2-40B4-BE49-F238E27FC236}">
                <a16:creationId xmlns:a16="http://schemas.microsoft.com/office/drawing/2014/main" id="{6209EBDB-5DA8-4F84-81AF-21095516D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38663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631C-B0F2-4F24-828C-E3C8AF7C8E21}"/>
              </a:ext>
            </a:extLst>
          </p:cNvPr>
          <p:cNvSpPr>
            <a:spLocks noGrp="1"/>
          </p:cNvSpPr>
          <p:nvPr>
            <p:ph type="title"/>
          </p:nvPr>
        </p:nvSpPr>
        <p:spPr/>
        <p:txBody>
          <a:bodyPr/>
          <a:lstStyle/>
          <a:p>
            <a:r>
              <a:rPr lang="vi-VN" dirty="0"/>
              <a:t>Lấy dữ liệu</a:t>
            </a:r>
          </a:p>
        </p:txBody>
      </p:sp>
      <p:sp>
        <p:nvSpPr>
          <p:cNvPr id="3" name="Content Placeholder 2">
            <a:extLst>
              <a:ext uri="{FF2B5EF4-FFF2-40B4-BE49-F238E27FC236}">
                <a16:creationId xmlns:a16="http://schemas.microsoft.com/office/drawing/2014/main" id="{40755003-3718-4E3A-A689-4A0739F55F76}"/>
              </a:ext>
            </a:extLst>
          </p:cNvPr>
          <p:cNvSpPr>
            <a:spLocks noGrp="1"/>
          </p:cNvSpPr>
          <p:nvPr>
            <p:ph idx="1"/>
          </p:nvPr>
        </p:nvSpPr>
        <p:spPr/>
        <p:txBody>
          <a:bodyPr/>
          <a:lstStyle/>
          <a:p>
            <a:r>
              <a:rPr lang="vi-VN" b="1" dirty="0"/>
              <a:t>getDouble : </a:t>
            </a:r>
            <a:r>
              <a:rPr lang="vi-VN" dirty="0"/>
              <a:t>double worth = prefs.</a:t>
            </a:r>
            <a:r>
              <a:rPr lang="vi-VN" b="1" dirty="0"/>
              <a:t>getDouble</a:t>
            </a:r>
            <a:r>
              <a:rPr lang="vi-VN" dirty="0"/>
              <a:t>('counter');</a:t>
            </a:r>
          </a:p>
          <a:p>
            <a:pPr marL="0" indent="0">
              <a:buNone/>
            </a:pPr>
            <a:r>
              <a:rPr lang="vi-VN" dirty="0"/>
              <a:t>Các getDouble phương thức trả về một giá trị kép từ SharedPreferences.</a:t>
            </a:r>
          </a:p>
          <a:p>
            <a:r>
              <a:rPr lang="vi-VN" dirty="0"/>
              <a:t>worth // 10.2</a:t>
            </a:r>
          </a:p>
          <a:p>
            <a:r>
              <a:rPr lang="vi-VN" b="1" dirty="0"/>
              <a:t>getString : </a:t>
            </a:r>
            <a:r>
              <a:rPr lang="vi-VN" dirty="0"/>
              <a:t>string worth = prefs.</a:t>
            </a:r>
            <a:r>
              <a:rPr lang="vi-VN" b="1" dirty="0"/>
              <a:t>getString</a:t>
            </a:r>
            <a:r>
              <a:rPr lang="vi-VN" dirty="0"/>
              <a:t>('counter');</a:t>
            </a:r>
          </a:p>
          <a:p>
            <a:pPr marL="0" indent="0">
              <a:buNone/>
            </a:pPr>
            <a:r>
              <a:rPr lang="vi-VN" dirty="0"/>
              <a:t>Các </a:t>
            </a:r>
            <a:r>
              <a:rPr lang="vi-VN" b="1" dirty="0"/>
              <a:t>getString</a:t>
            </a:r>
            <a:r>
              <a:rPr lang="vi-VN" dirty="0"/>
              <a:t> phương thức trả về một giá trị chuỗi từ </a:t>
            </a:r>
            <a:r>
              <a:rPr lang="vi-VN" b="1" dirty="0"/>
              <a:t>SharedPreferences</a:t>
            </a:r>
            <a:r>
              <a:rPr lang="vi-VN" dirty="0"/>
              <a:t>. worth // "sure"</a:t>
            </a:r>
          </a:p>
        </p:txBody>
      </p:sp>
      <p:sp>
        <p:nvSpPr>
          <p:cNvPr id="4" name="Slide Number Placeholder 3">
            <a:extLst>
              <a:ext uri="{FF2B5EF4-FFF2-40B4-BE49-F238E27FC236}">
                <a16:creationId xmlns:a16="http://schemas.microsoft.com/office/drawing/2014/main" id="{E6877A03-A8FF-4121-945A-2D629796B335}"/>
              </a:ext>
            </a:extLst>
          </p:cNvPr>
          <p:cNvSpPr>
            <a:spLocks noGrp="1"/>
          </p:cNvSpPr>
          <p:nvPr>
            <p:ph type="sldNum" sz="quarter" idx="12"/>
          </p:nvPr>
        </p:nvSpPr>
        <p:spPr/>
        <p:txBody>
          <a:bodyPr/>
          <a:lstStyle/>
          <a:p>
            <a:pPr>
              <a:defRPr/>
            </a:pPr>
            <a:fld id="{243387B3-00BA-4060-9564-2553BF0471BC}" type="slidenum">
              <a:rPr lang="en-US" altLang="en-US" smtClean="0"/>
              <a:pPr>
                <a:defRPr/>
              </a:pPr>
              <a:t>8</a:t>
            </a:fld>
            <a:endParaRPr lang="en-US" altLang="en-US"/>
          </a:p>
        </p:txBody>
      </p:sp>
      <p:pic>
        <p:nvPicPr>
          <p:cNvPr id="5" name="Picture 4">
            <a:extLst>
              <a:ext uri="{FF2B5EF4-FFF2-40B4-BE49-F238E27FC236}">
                <a16:creationId xmlns:a16="http://schemas.microsoft.com/office/drawing/2014/main" id="{4F28E901-8F17-4826-BC13-35B1C5E03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60633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CD34-B6C6-47A9-997C-844868C6E7B1}"/>
              </a:ext>
            </a:extLst>
          </p:cNvPr>
          <p:cNvSpPr>
            <a:spLocks noGrp="1"/>
          </p:cNvSpPr>
          <p:nvPr>
            <p:ph type="title"/>
          </p:nvPr>
        </p:nvSpPr>
        <p:spPr/>
        <p:txBody>
          <a:bodyPr/>
          <a:lstStyle/>
          <a:p>
            <a:r>
              <a:rPr lang="vi-VN" dirty="0"/>
              <a:t>Lấy dữ liệu</a:t>
            </a:r>
          </a:p>
        </p:txBody>
      </p:sp>
      <p:sp>
        <p:nvSpPr>
          <p:cNvPr id="3" name="Content Placeholder 2">
            <a:extLst>
              <a:ext uri="{FF2B5EF4-FFF2-40B4-BE49-F238E27FC236}">
                <a16:creationId xmlns:a16="http://schemas.microsoft.com/office/drawing/2014/main" id="{DE70BC11-51F6-459C-9EAD-DCC10D63FFD4}"/>
              </a:ext>
            </a:extLst>
          </p:cNvPr>
          <p:cNvSpPr>
            <a:spLocks noGrp="1"/>
          </p:cNvSpPr>
          <p:nvPr>
            <p:ph idx="1"/>
          </p:nvPr>
        </p:nvSpPr>
        <p:spPr/>
        <p:txBody>
          <a:bodyPr/>
          <a:lstStyle/>
          <a:p>
            <a:pPr marL="0" indent="0">
              <a:buNone/>
            </a:pPr>
            <a:r>
              <a:rPr lang="vi-VN" dirty="0"/>
              <a:t>Trong trường hợp dữ liệu không có trong </a:t>
            </a:r>
            <a:r>
              <a:rPr lang="vi-VN" b="1" dirty="0"/>
              <a:t>SharedPreferences</a:t>
            </a:r>
            <a:r>
              <a:rPr lang="vi-VN" dirty="0"/>
              <a:t>, null giá trị được trả về:</a:t>
            </a:r>
          </a:p>
          <a:p>
            <a:endParaRPr lang="vi-VN" dirty="0"/>
          </a:p>
          <a:p>
            <a:endParaRPr lang="vi-VN" dirty="0"/>
          </a:p>
        </p:txBody>
      </p:sp>
      <p:sp>
        <p:nvSpPr>
          <p:cNvPr id="4" name="Slide Number Placeholder 3">
            <a:extLst>
              <a:ext uri="{FF2B5EF4-FFF2-40B4-BE49-F238E27FC236}">
                <a16:creationId xmlns:a16="http://schemas.microsoft.com/office/drawing/2014/main" id="{7497EF20-805E-4D81-8CCD-F176EBC5029A}"/>
              </a:ext>
            </a:extLst>
          </p:cNvPr>
          <p:cNvSpPr>
            <a:spLocks noGrp="1"/>
          </p:cNvSpPr>
          <p:nvPr>
            <p:ph type="sldNum" sz="quarter" idx="12"/>
          </p:nvPr>
        </p:nvSpPr>
        <p:spPr/>
        <p:txBody>
          <a:bodyPr/>
          <a:lstStyle/>
          <a:p>
            <a:pPr>
              <a:defRPr/>
            </a:pPr>
            <a:fld id="{243387B3-00BA-4060-9564-2553BF0471BC}" type="slidenum">
              <a:rPr lang="en-US" altLang="en-US" smtClean="0"/>
              <a:pPr>
                <a:defRPr/>
              </a:pPr>
              <a:t>9</a:t>
            </a:fld>
            <a:endParaRPr lang="en-US" altLang="en-US"/>
          </a:p>
        </p:txBody>
      </p:sp>
      <p:pic>
        <p:nvPicPr>
          <p:cNvPr id="5" name="Picture 4">
            <a:extLst>
              <a:ext uri="{FF2B5EF4-FFF2-40B4-BE49-F238E27FC236}">
                <a16:creationId xmlns:a16="http://schemas.microsoft.com/office/drawing/2014/main" id="{29100F44-D135-47E6-8331-D56EA1493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03145791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4765</TotalTime>
  <Words>543</Words>
  <Application>Microsoft Office PowerPoint</Application>
  <PresentationFormat>On-screen Show (4:3)</PresentationFormat>
  <Paragraphs>64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Default Design</vt:lpstr>
      <vt:lpstr>Lập trình ứng dụng trên thiết bị Di động bằng Flutter</vt:lpstr>
      <vt:lpstr>Mục tiêu</vt:lpstr>
      <vt:lpstr>Sử dụng SharedPreferences trong Flutter để lưu trữ dữ liệu cục bộ</vt:lpstr>
      <vt:lpstr>Sử dụng SharedPreferences trong Flutter để lưu trữ dữ liệu cục bộ</vt:lpstr>
      <vt:lpstr>Thêm dữ liệu</vt:lpstr>
      <vt:lpstr>Thêm dữ liệu</vt:lpstr>
      <vt:lpstr>Lấy dữ liệu</vt:lpstr>
      <vt:lpstr>Lấy dữ liệu</vt:lpstr>
      <vt:lpstr>Lấy dữ liệu</vt:lpstr>
      <vt:lpstr>Xóa dữ liệu</vt:lpstr>
      <vt:lpstr>Xác minh rằng dữ liệu tồn tại</vt:lpstr>
      <vt:lpstr>Kết quả đạt được</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cuscsoft</cp:lastModifiedBy>
  <cp:revision>692</cp:revision>
  <dcterms:created xsi:type="dcterms:W3CDTF">2008-08-06T06:37:20Z</dcterms:created>
  <dcterms:modified xsi:type="dcterms:W3CDTF">2022-12-28T02:28:51Z</dcterms:modified>
</cp:coreProperties>
</file>