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65" r:id="rId3"/>
    <p:sldId id="478" r:id="rId4"/>
    <p:sldId id="466" r:id="rId5"/>
    <p:sldId id="476" r:id="rId6"/>
    <p:sldId id="477" r:id="rId7"/>
    <p:sldId id="479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́nh Duy Nguyễn" initials="KDN" lastIdx="1" clrIdx="0">
    <p:extLst>
      <p:ext uri="{19B8F6BF-5375-455C-9EA6-DF929625EA0E}">
        <p15:presenceInfo xmlns:p15="http://schemas.microsoft.com/office/powerpoint/2012/main" userId="a8320d90ffb5be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E6E"/>
    <a:srgbClr val="E6E6E6"/>
    <a:srgbClr val="0033CC"/>
    <a:srgbClr val="E9F6FA"/>
    <a:srgbClr val="2EC5FA"/>
    <a:srgbClr val="F13B3B"/>
    <a:srgbClr val="000099"/>
    <a:srgbClr val="9A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22" autoAdjust="0"/>
    <p:restoredTop sz="95256" autoAdjust="0"/>
  </p:normalViewPr>
  <p:slideViewPr>
    <p:cSldViewPr>
      <p:cViewPr varScale="1">
        <p:scale>
          <a:sx n="109" d="100"/>
          <a:sy n="109" d="100"/>
        </p:scale>
        <p:origin x="14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27E4E6-F75B-467F-A55E-EC455F283B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FDAA9-8D57-4E93-9AE2-DF7C62D10B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96D8C00-9F40-44A7-BAF8-003D198BC4F2}" type="datetimeFigureOut">
              <a:rPr lang="en-US"/>
              <a:pPr>
                <a:defRPr/>
              </a:pPr>
              <a:t>28-Dec-22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9AC0F5C-48E2-4EA8-B78D-D0EC4E7074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372BE30-EEB1-4F3F-BF33-747385F8F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F353D-FD29-446A-BA27-ABBA265128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445CA-32C7-49FE-B259-C164C4229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9B1BE2-E78F-4BAE-9DB2-737E590AE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C367F961-17D2-4B3D-B120-203F3A0817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8F863971-6ACB-431C-A5D8-E8CF30DC96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915B1093-8BBD-4D42-8BA0-DB3697B23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8C1767-774B-4583-816F-0255E664BE0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E186FC-244F-4FD0-B084-1F7715BB7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87D626-908A-49DA-ABB2-3C43E79D1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A3615B-74C3-4B47-9926-9CDAB7DF0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F564F-AD66-4074-B5FE-0E5EBBC4D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11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5EA4C4-5AB8-4C08-9939-5F208AE501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F2F79A-B25C-4614-AB75-E0659A781A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51516A-625B-49DA-84E9-B3339E4717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A622C-5074-4B37-AC3D-32B475B45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75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F0F685-A4A2-4AD0-BB0A-D60FC69ABD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DA132F-8930-4312-9148-75F0F5D42B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234B12-6F59-4BB7-B8D4-E57BDACB9B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0563C-7046-47CA-89FA-588452756A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43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1B5AE5-A18B-44A0-874B-08AA4A02A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ABBD23-E354-4D89-8F02-001D8A7948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0642C0-A60E-43A6-BE1F-076E77109D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387B3-00BA-4060-9564-2553BF0471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27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356D71-DEE5-44A8-8A98-9BA4F732C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FA1726-6263-44EA-B887-1505CCB706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67DF29-8A7E-4275-B453-84AA11CACF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654E6-EEF3-4312-A2E7-A0A958E47A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57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F7C53-27B9-4C1A-A242-3AFD7D0B05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95C4A-CACD-4D64-9C67-4E16054143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1661CA-274A-4EBC-9205-E2CB9572C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78874-53DB-4378-9476-22AB05DAAB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07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23FA00-0CAE-4FC1-B95B-A9B362E20D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570C35-C1F4-41D0-B9D2-435BFF37C4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016895-9257-45D3-9190-78CAFE058D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A8677-4D58-4D15-8DDE-63D381938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21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E12E27F-303E-4A7F-89AA-68EABF6818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DBE86A5-FD18-454D-A30B-33702225D7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CB399C-C79A-4BA7-AB5D-D654A77D26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4ED9A-F90E-46CA-BEA6-F73887F7D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E32B3F-110D-4E3A-8F7E-050927E250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E1900A1-0299-4141-848F-C80F97AF5F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501229-CA6D-4F40-A262-226440F3A7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11D4-19AE-452E-815A-47D1EBF58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3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5D0D9-2393-4494-8555-CCDACF429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230A9-9233-463D-9B75-3231D658A6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E7CAB-7A44-46E1-83CF-8D9DDE3166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8FBB0-B392-44B1-A98A-5C89258BE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37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183C0-C1A5-4786-923D-09A12A303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028D6D-7D0B-4104-AC0D-755FEFB03D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27BF5-0781-4FF8-B109-4E92E40A97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A1351-2EEB-44DD-8339-084708B5B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3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5B673A-9F84-46E0-A5A5-F11033845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6D5058-B0E0-4F81-A86B-E903BB3E7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D2EF68-1122-4E30-B822-553D2DAD3C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3BA6521-1B50-446E-BDFB-F2AD3420B7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B9C0032-C4B8-4388-905F-5BD057F54A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BF25B81-2317-40F4-B0EA-E938A82FD5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37AEF4-B0EF-478D-BC9C-41BCA47134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32050"/>
            <a:ext cx="7772400" cy="1828800"/>
          </a:xfrm>
        </p:spPr>
        <p:txBody>
          <a:bodyPr/>
          <a:lstStyle/>
          <a:p>
            <a:pPr algn="ctr" eaLnBrk="1" hangingPunct="1"/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Flutter</a:t>
            </a:r>
          </a:p>
        </p:txBody>
      </p:sp>
      <p:sp>
        <p:nvSpPr>
          <p:cNvPr id="4100" name="Rectangle 1">
            <a:extLst>
              <a:ext uri="{FF2B5EF4-FFF2-40B4-BE49-F238E27FC236}">
                <a16:creationId xmlns:a16="http://schemas.microsoft.com/office/drawing/2014/main" id="{97B9EBEF-441D-4271-841E-9016BBF9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8950"/>
            <a:ext cx="716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  <a:b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TÂM CÔNG NGHỆ PHẦN MỀM</a:t>
            </a:r>
          </a:p>
        </p:txBody>
      </p:sp>
      <p:sp>
        <p:nvSpPr>
          <p:cNvPr id="4101" name="Slide Number Placeholder 1">
            <a:extLst>
              <a:ext uri="{FF2B5EF4-FFF2-40B4-BE49-F238E27FC236}">
                <a16:creationId xmlns:a16="http://schemas.microsoft.com/office/drawing/2014/main" id="{31B16045-60C7-4926-9003-77B17EAF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28B8E7-BD90-49FD-93FF-39739D37B5CD}" type="slidenum">
              <a:rPr lang="en-US" altLang="en-US" sz="14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b="1" dirty="0">
              <a:solidFill>
                <a:schemeClr val="tx1"/>
              </a:solidFill>
            </a:endParaRPr>
          </a:p>
        </p:txBody>
      </p:sp>
      <p:sp>
        <p:nvSpPr>
          <p:cNvPr id="4104" name="TextBox 9">
            <a:extLst>
              <a:ext uri="{FF2B5EF4-FFF2-40B4-BE49-F238E27FC236}">
                <a16:creationId xmlns:a16="http://schemas.microsoft.com/office/drawing/2014/main" id="{01841A6B-4ED2-4312-A60B-6AB0D096C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10027"/>
            <a:ext cx="30622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Loan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Duy</a:t>
            </a:r>
            <a:endParaRPr lang="en-US" altLang="en-US" sz="1800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9F137-FE39-4B54-AC10-096DA9EC6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66" y="1136116"/>
            <a:ext cx="2340867" cy="15845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EE7D-4452-43C8-A190-4135269C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GetX với Flutter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BDE3-AFF0-4777-B616-3670CEDE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r>
              <a:rPr lang="vi-VN" sz="3200" b="1"/>
              <a:t>BLoC</a:t>
            </a:r>
            <a:r>
              <a:rPr lang="vi-VN" sz="3200"/>
              <a:t> </a:t>
            </a:r>
            <a:r>
              <a:rPr lang="vi-VN" sz="3200" b="1"/>
              <a:t>pattern</a:t>
            </a:r>
            <a:r>
              <a:rPr lang="vi-VN" sz="3200"/>
              <a:t> cũng là một cách quản lý state hiệu quả và an toàn. Tuy nhiên code khá rối rắm và tốn nhiều thời gian, trong một số trường hợp thì khó </a:t>
            </a:r>
            <a:r>
              <a:rPr lang="en-US" sz="3200"/>
              <a:t>xử lý</a:t>
            </a:r>
            <a:r>
              <a:rPr lang="vi-VN" sz="3200"/>
              <a:t>. Khó tiếp cận với những người mới</a:t>
            </a:r>
            <a:r>
              <a:rPr lang="en-US" sz="3200"/>
              <a:t>.</a:t>
            </a:r>
            <a:endParaRPr lang="vi-VN" sz="3200"/>
          </a:p>
          <a:p>
            <a:r>
              <a:rPr lang="vi-VN" sz="3200" b="1"/>
              <a:t>MobX</a:t>
            </a:r>
            <a:r>
              <a:rPr lang="vi-VN" sz="3200"/>
              <a:t> dễ sử dụng hơn BLoC tuy nhiên lại quá phụ thuộc vào </a:t>
            </a:r>
            <a:r>
              <a:rPr lang="vi-VN" sz="3200" b="1"/>
              <a:t>code</a:t>
            </a:r>
            <a:r>
              <a:rPr lang="vi-VN" sz="3200"/>
              <a:t> </a:t>
            </a:r>
            <a:r>
              <a:rPr lang="vi-VN" sz="3200" b="1"/>
              <a:t>generation</a:t>
            </a:r>
            <a:r>
              <a:rPr lang="vi-VN" sz="3200"/>
              <a:t>. Có thể gây khó hiểu với người sử dụng và làm phình dự án</a:t>
            </a:r>
            <a:r>
              <a:rPr lang="en-US" sz="3200"/>
              <a:t>.</a:t>
            </a:r>
            <a:endParaRPr lang="vi-VN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03026-F28F-4FE6-B323-720E7E19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D55DD-0F66-4491-9813-73B7D6AAE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7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EE7D-4452-43C8-A190-4135269C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BDE3-AFF0-4777-B616-3670CEDE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r>
              <a:rPr lang="en-US" sz="3200"/>
              <a:t>Tìm hiểu các mô hình các thư viện hỗ trợ quản lý state trong Flutter.</a:t>
            </a:r>
          </a:p>
          <a:p>
            <a:r>
              <a:rPr lang="en-US" sz="3200"/>
              <a:t>Vận dụng để viết một ứng dụng đơn giản có sử dụng GetX</a:t>
            </a:r>
            <a:endParaRPr lang="vi-VN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03026-F28F-4FE6-B323-720E7E19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D55DD-0F66-4491-9813-73B7D6AAE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A266-9664-41CD-8322-93775C72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GetX với Flutter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3A979-F7A1-4673-8FF5-50A6267A0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 b="1"/>
              <a:t>Provider</a:t>
            </a:r>
            <a:r>
              <a:rPr lang="vi-VN" sz="3200"/>
              <a:t> là một kiểu quản lý state cơ bản và hiệu quả đối với nhiều người. Khi mới bắt đầu mọi người nên sử dụng thuần thục </a:t>
            </a:r>
            <a:r>
              <a:rPr lang="vi-VN" sz="3200" b="1"/>
              <a:t>Provider</a:t>
            </a:r>
            <a:r>
              <a:rPr lang="vi-VN" sz="3200"/>
              <a:t>. Tuy nhiên </a:t>
            </a:r>
            <a:r>
              <a:rPr lang="vi-VN" sz="3200" b="1"/>
              <a:t>Provider</a:t>
            </a:r>
            <a:r>
              <a:rPr lang="vi-VN" sz="3200"/>
              <a:t> sử dụng </a:t>
            </a:r>
            <a:r>
              <a:rPr lang="vi-VN" sz="3200" b="1"/>
              <a:t>InheritedWidget</a:t>
            </a:r>
            <a:r>
              <a:rPr lang="vi-VN" sz="3200"/>
              <a:t> và nó chỉ có thể sử dụng trong </a:t>
            </a:r>
            <a:r>
              <a:rPr lang="vi-VN" sz="3200" b="1"/>
              <a:t>widget</a:t>
            </a:r>
            <a:r>
              <a:rPr lang="vi-VN" sz="3200"/>
              <a:t> </a:t>
            </a:r>
            <a:r>
              <a:rPr lang="vi-VN" sz="3200" b="1"/>
              <a:t>tree</a:t>
            </a:r>
            <a:r>
              <a:rPr lang="vi-VN" sz="3200"/>
              <a:t> nên nhiều trường hợp sẽ không thể </a:t>
            </a:r>
            <a:r>
              <a:rPr lang="vi-VN" sz="3200" b="1"/>
              <a:t>handle</a:t>
            </a:r>
            <a:r>
              <a:rPr lang="vi-VN" sz="3200"/>
              <a:t> được</a:t>
            </a:r>
            <a:r>
              <a:rPr lang="en-US" sz="3200"/>
              <a:t>.</a:t>
            </a:r>
            <a:endParaRPr lang="vi-V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FEC3D-75D5-4A7A-8207-7734316F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D3ADD-1C16-424C-998A-C21ABAAE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4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2F5C-797C-4DE2-9FFF-CEF503DB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Ưu điểm của Get - State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6278-6F5C-4374-A1B1-20FCD73F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vi-VN"/>
          </a:p>
          <a:p>
            <a:r>
              <a:rPr lang="vi-VN" sz="3200"/>
              <a:t>Chỉ </a:t>
            </a:r>
            <a:r>
              <a:rPr lang="vi-VN" sz="3200" b="1"/>
              <a:t>update</a:t>
            </a:r>
            <a:r>
              <a:rPr lang="vi-VN" sz="3200"/>
              <a:t> những </a:t>
            </a:r>
            <a:r>
              <a:rPr lang="vi-VN" sz="3200" b="1"/>
              <a:t>widget</a:t>
            </a:r>
            <a:r>
              <a:rPr lang="vi-VN" sz="3200"/>
              <a:t> cần thiết</a:t>
            </a:r>
          </a:p>
          <a:p>
            <a:r>
              <a:rPr lang="vi-VN" sz="3200"/>
              <a:t>Sử dụng ít bộ nhớ hơn so với các kiểu quản lý </a:t>
            </a:r>
            <a:r>
              <a:rPr lang="vi-VN" sz="3200" b="1"/>
              <a:t>state</a:t>
            </a:r>
            <a:r>
              <a:rPr lang="vi-VN" sz="3200"/>
              <a:t> khác</a:t>
            </a:r>
          </a:p>
          <a:p>
            <a:r>
              <a:rPr lang="vi-VN" sz="3200"/>
              <a:t>Quên đi </a:t>
            </a:r>
            <a:r>
              <a:rPr lang="vi-VN" sz="3200" b="1"/>
              <a:t>StatefulWidget</a:t>
            </a:r>
            <a:r>
              <a:rPr lang="vi-VN" sz="3200"/>
              <a:t>. Với </a:t>
            </a:r>
            <a:r>
              <a:rPr lang="vi-VN" sz="3200" b="1"/>
              <a:t>Get</a:t>
            </a:r>
            <a:r>
              <a:rPr lang="vi-VN" sz="3200"/>
              <a:t> các bạn không phải suy nghĩ sử dụng </a:t>
            </a:r>
            <a:r>
              <a:rPr lang="vi-VN" sz="3200" b="1"/>
              <a:t>StatefulWidget</a:t>
            </a:r>
            <a:r>
              <a:rPr lang="vi-VN" sz="3200"/>
              <a:t> hay </a:t>
            </a:r>
            <a:r>
              <a:rPr lang="vi-VN" sz="3200" b="1"/>
              <a:t>State</a:t>
            </a:r>
            <a:r>
              <a:rPr lang="en-US" sz="3200" b="1"/>
              <a:t>l</a:t>
            </a:r>
            <a:r>
              <a:rPr lang="vi-VN" sz="3200" b="1"/>
              <a:t>essWidget</a:t>
            </a:r>
            <a:r>
              <a:rPr lang="vi-VN" sz="3200"/>
              <a:t> nữa. Bây giờ bạn chỉ việc một </a:t>
            </a:r>
            <a:r>
              <a:rPr lang="vi-VN" sz="3200" b="1"/>
              <a:t>component</a:t>
            </a:r>
            <a:r>
              <a:rPr lang="vi-VN" sz="3200"/>
              <a:t> duy nhất là </a:t>
            </a:r>
            <a:r>
              <a:rPr lang="vi-VN" sz="3200" b="1"/>
              <a:t>GetWidget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B0486-DB31-40CB-A2E6-C6E33CB4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8FE3D-D473-4BF1-ABD6-C6FAAF5C9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8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CDDB-4AF4-4513-A59D-44B026E3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Ưu điểm của Get - State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7C13-4ABB-4CD2-8A0F-AF1CEFE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/>
              <a:t>Việc tổ chức cấu trúc </a:t>
            </a:r>
            <a:r>
              <a:rPr lang="vi-VN" sz="3200" b="1"/>
              <a:t>project</a:t>
            </a:r>
            <a:r>
              <a:rPr lang="vi-VN" sz="3200"/>
              <a:t> sẽ cực kỳ </a:t>
            </a:r>
            <a:r>
              <a:rPr lang="vi-VN" sz="3200" b="1"/>
              <a:t>clear</a:t>
            </a:r>
            <a:r>
              <a:rPr lang="vi-VN" sz="3200"/>
              <a:t>, phần code logic được tách hẳn hoàn toàn so với </a:t>
            </a:r>
            <a:r>
              <a:rPr lang="vi-VN" sz="3200" b="1"/>
              <a:t>UI</a:t>
            </a:r>
            <a:r>
              <a:rPr lang="vi-VN" sz="3200"/>
              <a:t> </a:t>
            </a:r>
          </a:p>
          <a:p>
            <a:r>
              <a:rPr lang="vi-VN" sz="3200"/>
              <a:t>Tối ưu hoá bộ nhớ, bạn sẽ không phải lo lắng việc </a:t>
            </a:r>
            <a:r>
              <a:rPr lang="vi-VN" sz="3200" b="1"/>
              <a:t>Out</a:t>
            </a:r>
            <a:r>
              <a:rPr lang="vi-VN" sz="3200"/>
              <a:t> </a:t>
            </a:r>
            <a:r>
              <a:rPr lang="vi-VN" sz="3200" b="1"/>
              <a:t>Memory</a:t>
            </a:r>
            <a:r>
              <a:rPr lang="vi-VN" sz="3200"/>
              <a:t> nữa , </a:t>
            </a:r>
            <a:r>
              <a:rPr lang="vi-VN" sz="3200" b="1"/>
              <a:t>Get</a:t>
            </a:r>
            <a:r>
              <a:rPr lang="vi-VN" sz="3200"/>
              <a:t> sẽ tự động thu dọn những </a:t>
            </a:r>
            <a:r>
              <a:rPr lang="vi-VN" sz="3200" b="1"/>
              <a:t>component</a:t>
            </a:r>
            <a:r>
              <a:rPr lang="vi-VN" sz="3200"/>
              <a:t> không cần thiết</a:t>
            </a:r>
            <a:r>
              <a:rPr lang="en-US" sz="3200"/>
              <a:t>.</a:t>
            </a:r>
            <a:endParaRPr lang="vi-VN" sz="32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8388-1CE4-421F-A3EB-46068D07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82D61-F8BE-4900-AAC7-0DC09F4FE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CDDB-4AF4-4513-A59D-44B026E3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đạt được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7C13-4ABB-4CD2-8A0F-AF1CEFE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/>
              <a:t>Vận dụng kiến thức đã học hoàn thành bài tập được giao</a:t>
            </a:r>
            <a:endParaRPr lang="vi-VN" sz="32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8388-1CE4-421F-A3EB-46068D07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82D61-F8BE-4900-AAC7-0DC09F4FE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619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346</Words>
  <Application>Microsoft Office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Default Design</vt:lpstr>
      <vt:lpstr>Lập trình ứng dụng trên thiết bị Di động bằng Flutter</vt:lpstr>
      <vt:lpstr>GetX với Flutter</vt:lpstr>
      <vt:lpstr>Mục tiêu</vt:lpstr>
      <vt:lpstr>GetX với Flutter</vt:lpstr>
      <vt:lpstr>Ưu điểm của Get - State manager</vt:lpstr>
      <vt:lpstr>Ưu điểm của Get - State manager</vt:lpstr>
      <vt:lpstr>Kết quả đạt được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cuscsoft</cp:lastModifiedBy>
  <cp:revision>689</cp:revision>
  <dcterms:created xsi:type="dcterms:W3CDTF">2008-08-06T06:37:20Z</dcterms:created>
  <dcterms:modified xsi:type="dcterms:W3CDTF">2022-12-28T02:34:51Z</dcterms:modified>
</cp:coreProperties>
</file>