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9" r:id="rId5"/>
    <p:sldId id="261" r:id="rId6"/>
    <p:sldId id="258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5D882-D642-4612-B80F-E3D5A9500D4F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FB50A-567A-47C8-A1A7-6251DB90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B50A-567A-47C8-A1A7-6251DB90E7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B50A-567A-47C8-A1A7-6251DB90E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FB50A-567A-47C8-A1A7-6251DB90E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0449-4511-44E5-A1F2-A16325D0E254}" type="datetimeFigureOut">
              <a:rPr lang="en-US" smtClean="0"/>
              <a:t>19. Jun.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9EB-F832-46DC-93F9-5235550B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Xively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Engineering Complex Data Analytics Services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Advanced Services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Engineering - Summer 2014</a:t>
            </a:r>
          </a:p>
          <a:p>
            <a:endParaRPr lang="en-US" dirty="0"/>
          </a:p>
          <a:p>
            <a:r>
              <a:rPr lang="en-US" dirty="0" smtClean="0"/>
              <a:t>Juraj </a:t>
            </a:r>
            <a:r>
              <a:rPr lang="sk-SK" dirty="0" smtClean="0"/>
              <a:t>Čík</a:t>
            </a:r>
          </a:p>
          <a:p>
            <a:endParaRPr lang="en-US" dirty="0"/>
          </a:p>
        </p:txBody>
      </p:sp>
      <p:pic>
        <p:nvPicPr>
          <p:cNvPr id="1026" name="Picture 2" descr="https://encrypted-tbn3.gstatic.com/images?q=tbn:ANd9GcS7GmrK64sHH-Y42xizdOkTycXRWNSPGn_7wlMv_Z2s9M6x8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64" y="347691"/>
            <a:ext cx="1727547" cy="8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634" y="1464658"/>
            <a:ext cx="3612929" cy="47904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Technologies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DaaS</a:t>
            </a:r>
            <a:r>
              <a:rPr lang="en-US" sz="2400" dirty="0" smtClean="0"/>
              <a:t> design</a:t>
            </a:r>
          </a:p>
          <a:p>
            <a:endParaRPr lang="en-US" sz="2400" dirty="0" smtClean="0"/>
          </a:p>
          <a:p>
            <a:r>
              <a:rPr lang="en-US" sz="2400" dirty="0" smtClean="0"/>
              <a:t>Introduced data concern</a:t>
            </a:r>
          </a:p>
          <a:p>
            <a:endParaRPr lang="en-US" sz="2400" dirty="0" smtClean="0"/>
          </a:p>
          <a:p>
            <a:r>
              <a:rPr lang="en-US" sz="2400" dirty="0" smtClean="0"/>
              <a:t>Data analytics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r>
              <a:rPr lang="en-US" sz="2400" dirty="0" smtClean="0"/>
              <a:t>Demo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Conclusion</a:t>
            </a:r>
          </a:p>
          <a:p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98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6" name="Picture 2" descr="https://encrypted-tbn3.gstatic.com/images?q=tbn:ANd9GcS7GmrK64sHH-Y42xizdOkTycXRWNSPGn_7wlMv_Z2s9M6x8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64" y="347691"/>
            <a:ext cx="1727547" cy="8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26" name="Picture 2" descr="http://192.237.169.159/wp-content/uploads/2013/05/xively-logo-RGB-white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6" y="1448743"/>
            <a:ext cx="1466263" cy="6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codenvy.com/wp-content/uploads/2014/02/mongolab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48" y="3623100"/>
            <a:ext cx="1786337" cy="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2vp99lgtxdzl9.cloudfront.net/logo/r/90687-33320205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97" y="5535918"/>
            <a:ext cx="1763642" cy="60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jeffsayre.com/wp-content/uploads/2012/02/mongoD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13" y="3460018"/>
            <a:ext cx="1957205" cy="6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upload.wikimedia.org/wikipedia/en/9/99/RabbitMQ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00" y="4767164"/>
            <a:ext cx="1572231" cy="4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blog.logentries.com/wp-content/uploads/2013/12/CloudAMPQ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57" y="4767164"/>
            <a:ext cx="1706928" cy="4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3948" y="1608819"/>
            <a:ext cx="25635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provider:</a:t>
            </a:r>
          </a:p>
          <a:p>
            <a:r>
              <a:rPr lang="en-US" sz="1600" dirty="0" smtClean="0"/>
              <a:t>REST (XML)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 err="1" smtClean="0"/>
              <a:t>DaaS</a:t>
            </a:r>
            <a:r>
              <a:rPr lang="en-US" sz="2000" dirty="0" smtClean="0"/>
              <a:t>:</a:t>
            </a:r>
          </a:p>
          <a:p>
            <a:r>
              <a:rPr lang="en-US" sz="1600" dirty="0" smtClean="0"/>
              <a:t>REST (XML)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 smtClean="0"/>
              <a:t>Storage: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 smtClean="0"/>
              <a:t>Message Queue: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 smtClean="0"/>
              <a:t>Data analytics service:</a:t>
            </a:r>
          </a:p>
          <a:p>
            <a:r>
              <a:rPr lang="en-US" sz="1600" dirty="0" smtClean="0"/>
              <a:t>REST (</a:t>
            </a:r>
            <a:r>
              <a:rPr lang="en-US" sz="1600" dirty="0" err="1" smtClean="0"/>
              <a:t>json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36483" y="2639441"/>
            <a:ext cx="31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000" dirty="0" smtClean="0"/>
              <a:t>(jersey, apache math3)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err="1" smtClean="0"/>
              <a:t>DaaS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02" y="745067"/>
            <a:ext cx="7281429" cy="61129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2524" y="332157"/>
            <a:ext cx="2206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implemented </a:t>
            </a:r>
            <a:r>
              <a:rPr lang="en-US" sz="2000" b="1" dirty="0" err="1" smtClean="0">
                <a:solidFill>
                  <a:srgbClr val="C00000"/>
                </a:solidFill>
              </a:rPr>
              <a:t>DaaS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833" y="2906619"/>
            <a:ext cx="3530138" cy="185810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803" y="3411065"/>
            <a:ext cx="3380509" cy="50444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9803" y="2989613"/>
            <a:ext cx="6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803" y="347862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2011" y="3478622"/>
            <a:ext cx="121052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17595" y="3478622"/>
            <a:ext cx="786216" cy="3799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9803" y="4086165"/>
            <a:ext cx="3380509" cy="50444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9803" y="415372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Datastream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62011" y="4153722"/>
            <a:ext cx="121052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7595" y="4153722"/>
            <a:ext cx="786216" cy="3799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62010" y="2974176"/>
            <a:ext cx="121052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3993" y="2347951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Xively partial data model:</a:t>
            </a:r>
            <a:endParaRPr lang="en-US" sz="2000" u="sng" dirty="0"/>
          </a:p>
        </p:txBody>
      </p:sp>
      <p:sp>
        <p:nvSpPr>
          <p:cNvPr id="25" name="Rounded Rectangle 24"/>
          <p:cNvSpPr/>
          <p:nvPr/>
        </p:nvSpPr>
        <p:spPr>
          <a:xfrm>
            <a:off x="4991543" y="732267"/>
            <a:ext cx="4967104" cy="267879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concern - statistical metadata (</a:t>
            </a:r>
            <a:r>
              <a:rPr lang="en-US" dirty="0" err="1" smtClean="0"/>
              <a:t>Datastream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0818"/>
            <a:ext cx="10251325" cy="50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Data analytics service – flow in Mule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4" y="1724890"/>
            <a:ext cx="11521071" cy="4384964"/>
          </a:xfrm>
        </p:spPr>
      </p:pic>
      <p:sp>
        <p:nvSpPr>
          <p:cNvPr id="4" name="Rounded Rectangle 3"/>
          <p:cNvSpPr/>
          <p:nvPr/>
        </p:nvSpPr>
        <p:spPr>
          <a:xfrm>
            <a:off x="4596938" y="2028305"/>
            <a:ext cx="3798917" cy="9144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6938" y="170927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results to DB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284" y="2028305"/>
            <a:ext cx="3798917" cy="9144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3382" y="1715588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DaaS</a:t>
            </a:r>
            <a:r>
              <a:rPr lang="en-US" b="1" dirty="0" smtClean="0">
                <a:solidFill>
                  <a:srgbClr val="C00000"/>
                </a:solidFill>
              </a:rPr>
              <a:t>  -&gt; analysis of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25592" y="2019990"/>
            <a:ext cx="2961825" cy="9144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25592" y="1699148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notify MQ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284" y="3479801"/>
            <a:ext cx="2461183" cy="22738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4867" y="5766264"/>
            <a:ext cx="230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synchronous response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98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811"/>
            <a:ext cx="10515600" cy="3949151"/>
          </a:xfrm>
        </p:spPr>
        <p:txBody>
          <a:bodyPr>
            <a:normAutofit/>
          </a:bodyPr>
          <a:lstStyle/>
          <a:p>
            <a:r>
              <a:rPr lang="en-US" dirty="0" smtClean="0"/>
              <a:t>mixed feelings about Mule (connectors, MEL, documentation)</a:t>
            </a:r>
          </a:p>
          <a:p>
            <a:endParaRPr lang="en-US" dirty="0"/>
          </a:p>
          <a:p>
            <a:r>
              <a:rPr lang="en-US" dirty="0" smtClean="0"/>
              <a:t>comfortable work with cloud services</a:t>
            </a:r>
          </a:p>
          <a:p>
            <a:endParaRPr lang="en-US" dirty="0"/>
          </a:p>
          <a:p>
            <a:r>
              <a:rPr lang="en-US" dirty="0" smtClean="0"/>
              <a:t>Xively has huge potential for extensions (feed discovery, sharing)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2" descr="https://encrypted-tbn3.gstatic.com/images?q=tbn:ANd9GcS7GmrK64sHH-Y42xizdOkTycXRWNSPGn_7wlMv_Z2s9M6x8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64" y="347691"/>
            <a:ext cx="1727547" cy="8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2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137</Words>
  <Application>Microsoft Office PowerPoint</Application>
  <PresentationFormat>Widescreen</PresentationFormat>
  <Paragraphs>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Xively</vt:lpstr>
      <vt:lpstr>PowerPoint Presentation</vt:lpstr>
      <vt:lpstr>Technologies</vt:lpstr>
      <vt:lpstr>DaaS design</vt:lpstr>
      <vt:lpstr>Data concern - statistical metadata (Datastream)</vt:lpstr>
      <vt:lpstr>Data analytics service – flow in Mule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Xively</dc:title>
  <dc:creator>Juraj Čík</dc:creator>
  <cp:lastModifiedBy>Juraj Čík</cp:lastModifiedBy>
  <cp:revision>23</cp:revision>
  <dcterms:created xsi:type="dcterms:W3CDTF">2014-06-13T17:04:06Z</dcterms:created>
  <dcterms:modified xsi:type="dcterms:W3CDTF">2014-06-19T22:02:31Z</dcterms:modified>
</cp:coreProperties>
</file>