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6"/>
  </p:notesMasterIdLst>
  <p:handoutMasterIdLst>
    <p:handoutMasterId r:id="rId17"/>
  </p:handoutMasterIdLst>
  <p:sldIdLst>
    <p:sldId id="258" r:id="rId2"/>
    <p:sldId id="282" r:id="rId3"/>
    <p:sldId id="269" r:id="rId4"/>
    <p:sldId id="281" r:id="rId5"/>
    <p:sldId id="270" r:id="rId6"/>
    <p:sldId id="280" r:id="rId7"/>
    <p:sldId id="272" r:id="rId8"/>
    <p:sldId id="273" r:id="rId9"/>
    <p:sldId id="274" r:id="rId10"/>
    <p:sldId id="275" r:id="rId11"/>
    <p:sldId id="276" r:id="rId12"/>
    <p:sldId id="277" r:id="rId13"/>
    <p:sldId id="278" r:id="rId14"/>
    <p:sldId id="279"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varScale="1">
        <p:scale>
          <a:sx n="73" d="100"/>
          <a:sy n="73" d="100"/>
        </p:scale>
        <p:origin x="618" y="78"/>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21/12/2019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21/12/2019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21/12/2019</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21/12/2019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21/12/2019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21/12/2019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21/12/2019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21/12/2019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21/12/2019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21/12/2019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21/12/2019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smtClean="0"/>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21/12/2019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21/12/2019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21/12/2019</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9346" y="762000"/>
            <a:ext cx="7008574" cy="1219200"/>
          </a:xfrm>
        </p:spPr>
        <p:txBody>
          <a:bodyPr>
            <a:normAutofit/>
          </a:bodyPr>
          <a:lstStyle/>
          <a:p>
            <a:pPr algn="ctr"/>
            <a:r>
              <a:rPr lang="en-US" sz="6800" dirty="0" smtClean="0">
                <a:solidFill>
                  <a:schemeClr val="tx1"/>
                </a:solidFill>
                <a:latin typeface="Times New Roman" panose="02020603050405020304" pitchFamily="18" charset="0"/>
                <a:cs typeface="Times New Roman" panose="02020603050405020304" pitchFamily="18" charset="0"/>
              </a:rPr>
              <a:t>Book Online Store</a:t>
            </a:r>
            <a:endParaRPr lang="en-US" sz="68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879346" y="2819400"/>
            <a:ext cx="7008574" cy="3352800"/>
          </a:xfrm>
        </p:spPr>
        <p:txBody>
          <a:bodyPr/>
          <a:lstStyle/>
          <a:p>
            <a:r>
              <a:rPr lang="en-US" dirty="0" smtClean="0"/>
              <a:t>	</a:t>
            </a:r>
            <a:r>
              <a:rPr lang="en-US" sz="3600" dirty="0" err="1" smtClean="0">
                <a:solidFill>
                  <a:schemeClr val="tx1"/>
                </a:solidFill>
                <a:latin typeface="Times New Roman" panose="02020603050405020304" pitchFamily="18" charset="0"/>
                <a:cs typeface="Times New Roman" panose="02020603050405020304" pitchFamily="18" charset="0"/>
              </a:rPr>
              <a:t>Nhóm</a:t>
            </a:r>
            <a:r>
              <a:rPr lang="en-US" sz="3600" dirty="0" smtClean="0">
                <a:solidFill>
                  <a:schemeClr val="tx1"/>
                </a:solidFill>
                <a:latin typeface="Times New Roman" panose="02020603050405020304" pitchFamily="18" charset="0"/>
                <a:cs typeface="Times New Roman" panose="02020603050405020304" pitchFamily="18" charset="0"/>
              </a:rPr>
              <a:t> 5:</a:t>
            </a:r>
          </a:p>
          <a:p>
            <a:r>
              <a:rPr lang="en-US" sz="3600" dirty="0">
                <a:solidFill>
                  <a:schemeClr val="tx1"/>
                </a:solidFill>
                <a:latin typeface="Times New Roman" panose="02020603050405020304" pitchFamily="18" charset="0"/>
                <a:cs typeface="Times New Roman" panose="02020603050405020304" pitchFamily="18" charset="0"/>
              </a:rPr>
              <a:t>	</a:t>
            </a:r>
            <a:r>
              <a:rPr lang="en-US" sz="3600"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Hoàng </a:t>
            </a:r>
            <a:r>
              <a:rPr lang="en-US" dirty="0" err="1" smtClean="0">
                <a:solidFill>
                  <a:schemeClr val="tx1"/>
                </a:solidFill>
                <a:latin typeface="Times New Roman" panose="02020603050405020304" pitchFamily="18" charset="0"/>
                <a:cs typeface="Times New Roman" panose="02020603050405020304" pitchFamily="18" charset="0"/>
              </a:rPr>
              <a:t>Thị</a:t>
            </a:r>
            <a:r>
              <a:rPr lang="en-US" dirty="0" smtClean="0">
                <a:solidFill>
                  <a:schemeClr val="tx1"/>
                </a:solidFill>
                <a:latin typeface="Times New Roman" panose="02020603050405020304" pitchFamily="18" charset="0"/>
                <a:cs typeface="Times New Roman" panose="02020603050405020304" pitchFamily="18" charset="0"/>
              </a:rPr>
              <a:t> Linh</a:t>
            </a:r>
          </a:p>
          <a:p>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Lê</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Thị</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Thùy</a:t>
            </a:r>
            <a:r>
              <a:rPr lang="en-US" dirty="0" smtClean="0">
                <a:solidFill>
                  <a:schemeClr val="tx1"/>
                </a:solidFill>
                <a:latin typeface="Times New Roman" panose="02020603050405020304" pitchFamily="18" charset="0"/>
                <a:cs typeface="Times New Roman" panose="02020603050405020304" pitchFamily="18" charset="0"/>
              </a:rPr>
              <a:t> Linh</a:t>
            </a:r>
          </a:p>
          <a:p>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Bùi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Thị</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Ngát</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Nguyễn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Thị</a:t>
            </a:r>
            <a:r>
              <a:rPr lang="en-US" dirty="0" smtClean="0">
                <a:solidFill>
                  <a:schemeClr val="tx1"/>
                </a:solidFill>
                <a:latin typeface="Times New Roman" panose="02020603050405020304" pitchFamily="18" charset="0"/>
                <a:cs typeface="Times New Roman" panose="02020603050405020304" pitchFamily="18" charset="0"/>
              </a:rPr>
              <a:t> Minh </a:t>
            </a:r>
            <a:r>
              <a:rPr lang="en-US" dirty="0" err="1" smtClean="0">
                <a:solidFill>
                  <a:schemeClr val="tx1"/>
                </a:solidFill>
                <a:latin typeface="Times New Roman" panose="02020603050405020304" pitchFamily="18" charset="0"/>
                <a:cs typeface="Times New Roman" panose="02020603050405020304" pitchFamily="18" charset="0"/>
              </a:rPr>
              <a:t>Trang</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Ngô</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Xuân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Thắng</a:t>
            </a:r>
            <a:endParaRPr lang="en-US" dirty="0"/>
          </a:p>
        </p:txBody>
      </p:sp>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533400"/>
          </a:xfrm>
        </p:spPr>
        <p:txBody>
          <a:bodyPr>
            <a:normAutofit/>
          </a:bodyPr>
          <a:lstStyle/>
          <a:p>
            <a:r>
              <a:rPr lang="en-US" sz="2800" dirty="0" err="1" smtClean="0">
                <a:solidFill>
                  <a:schemeClr val="tx1"/>
                </a:solidFill>
                <a:latin typeface="Times New Roman" panose="02020603050405020304" pitchFamily="18" charset="0"/>
                <a:cs typeface="Times New Roman" panose="02020603050405020304" pitchFamily="18" charset="0"/>
              </a:rPr>
              <a:t>Trang</a:t>
            </a:r>
            <a:r>
              <a:rPr lang="en-US" sz="2800" dirty="0" smtClean="0">
                <a:solidFill>
                  <a:schemeClr val="tx1"/>
                </a:solidFill>
                <a:latin typeface="Times New Roman" panose="02020603050405020304" pitchFamily="18" charset="0"/>
                <a:cs typeface="Times New Roman" panose="02020603050405020304" pitchFamily="18" charset="0"/>
              </a:rPr>
              <a:t> admin </a:t>
            </a:r>
            <a:r>
              <a:rPr lang="en-US" sz="2800" dirty="0" err="1" smtClean="0">
                <a:solidFill>
                  <a:schemeClr val="tx1"/>
                </a:solidFill>
                <a:latin typeface="Times New Roman" panose="02020603050405020304" pitchFamily="18" charset="0"/>
                <a:cs typeface="Times New Roman" panose="02020603050405020304" pitchFamily="18" charset="0"/>
              </a:rPr>
              <a:t>đơn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hàng</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https://lh3.googleusercontent.com/fMh0DfjoyexAWWVj7SMusmVf9TBYc8VuBcORx0AHag7sysWLwIXVJCQt5oRApkrZS4EusGr5E857U-xwGNx3QSk4LGs-LwJqMvT98bCJ0oU8tqzio_BOkW0TL6QIZ2cSU2bNCFoj"/>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4598" y="762000"/>
            <a:ext cx="9622829"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48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533400"/>
          </a:xfrm>
        </p:spPr>
        <p:txBody>
          <a:bodyPr>
            <a:normAutofit/>
          </a:bodyPr>
          <a:lstStyle/>
          <a:p>
            <a:r>
              <a:rPr lang="en-US" sz="2800" dirty="0" err="1" smtClean="0">
                <a:solidFill>
                  <a:schemeClr val="tx1"/>
                </a:solidFill>
                <a:latin typeface="Times New Roman" panose="02020603050405020304" pitchFamily="18" charset="0"/>
                <a:cs typeface="Times New Roman" panose="02020603050405020304" pitchFamily="18" charset="0"/>
              </a:rPr>
              <a:t>Giỏ</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hàng</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6146" name="Picture 2" descr="https://lh4.googleusercontent.com/tMnCxaurTmohCTjaYpIjHZwB6tDV7QnRfq5grfs3GL8DWs-8RoAEoqBfVk5HaApGCySEy61xJHE8RkGdwpXpXxE5Ex5seEeFwTRqhAX3yUc0WEUesMJ6R6D_kD2rHq-TxBK4lI8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2364" y="838200"/>
            <a:ext cx="9487296"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12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533400"/>
          </a:xfrm>
        </p:spPr>
        <p:txBody>
          <a:bodyPr>
            <a:normAutofit/>
          </a:bodyPr>
          <a:lstStyle/>
          <a:p>
            <a:r>
              <a:rPr lang="en-US" sz="2800" dirty="0" err="1" smtClean="0">
                <a:solidFill>
                  <a:schemeClr val="tx1"/>
                </a:solidFill>
                <a:latin typeface="Times New Roman" panose="02020603050405020304" pitchFamily="18" charset="0"/>
                <a:cs typeface="Times New Roman" panose="02020603050405020304" pitchFamily="18" charset="0"/>
              </a:rPr>
              <a:t>Trang</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kiểm</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tra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đơn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hàng</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7170" name="Picture 2" descr="https://lh6.googleusercontent.com/Ls7B-aMbBLLV9akLq1MUPTeYrrATN3n9zh7Lf2G8AgpGKvCk-G4h18qo3HJgl_OcGT5Y4Ja33S8yvYhvY_9yFyEsxmdZXnKMb22VRMqXLVfi3VF6njwpoDCNIAFk3POTfx7cVJW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2364" y="838200"/>
            <a:ext cx="9487296"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88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457200"/>
          </a:xfrm>
        </p:spPr>
        <p:txBody>
          <a:bodyPr>
            <a:noAutofit/>
          </a:bodyPr>
          <a:lstStyle/>
          <a:p>
            <a:r>
              <a:rPr lang="en-US" sz="2800" dirty="0" err="1" smtClean="0">
                <a:solidFill>
                  <a:schemeClr val="tx1"/>
                </a:solidFill>
                <a:latin typeface="Times New Roman" panose="02020603050405020304" pitchFamily="18" charset="0"/>
                <a:cs typeface="Times New Roman" panose="02020603050405020304" pitchFamily="18" charset="0"/>
              </a:rPr>
              <a:t>Trang</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thanh</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toán</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8194" name="Picture 2" descr="https://lh6.googleusercontent.com/7xEvkDbfyNXx7W48u88eJtjvfN49XkPmYGnHXnfqJVIvB69QhEouSZPe7PnFyKC-Z1hW0pp596MQiQGy2Yt7XXaYzvhzBKH6NKOgKLqjtp7eaDvOJ3sQ2FDxVJ1zQi5id2y3Qx3Z"/>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9065" y="609600"/>
            <a:ext cx="989389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33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idx="1"/>
          </p:nvPr>
        </p:nvSpPr>
        <p:spPr>
          <a:xfrm>
            <a:off x="1117600" y="533400"/>
            <a:ext cx="10156825" cy="5638800"/>
          </a:xfrm>
        </p:spPr>
        <p:txBody>
          <a:bodyPr/>
          <a:lstStyle/>
          <a:p>
            <a:pPr marL="0" indent="0" algn="ctr">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US" b="1" dirty="0" smtClean="0">
              <a:latin typeface="Times New Roman" panose="02020603050405020304" pitchFamily="18" charset="0"/>
              <a:cs typeface="Times New Roman" panose="02020603050405020304" pitchFamily="18" charset="0"/>
            </a:endParaRPr>
          </a:p>
          <a:p>
            <a:pPr marL="0" indent="0" algn="ctr">
              <a:buNone/>
            </a:pPr>
            <a:r>
              <a:rPr lang="en-US" sz="9600" dirty="0" smtClean="0">
                <a:latin typeface="Times New Roman" panose="02020603050405020304" pitchFamily="18" charset="0"/>
                <a:cs typeface="Times New Roman" panose="02020603050405020304" pitchFamily="18" charset="0"/>
              </a:rPr>
              <a:t>Thanks for watching!</a:t>
            </a:r>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12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5800"/>
          </a:xfrm>
        </p:spPr>
        <p:txBody>
          <a:bodyPr>
            <a:noAutofit/>
          </a:bodyPr>
          <a:lstStyle/>
          <a:p>
            <a:r>
              <a:rPr lang="en-US" sz="4800" dirty="0" err="1" smtClean="0">
                <a:solidFill>
                  <a:schemeClr val="tx1"/>
                </a:solidFill>
                <a:latin typeface="Times New Roman" panose="02020603050405020304" pitchFamily="18" charset="0"/>
                <a:cs typeface="Times New Roman" panose="02020603050405020304" pitchFamily="18" charset="0"/>
              </a:rPr>
              <a:t>Giới</a:t>
            </a:r>
            <a:r>
              <a:rPr lang="en-US" sz="4800" dirty="0" smtClean="0">
                <a:solidFill>
                  <a:schemeClr val="tx1"/>
                </a:solidFill>
                <a:latin typeface="Times New Roman" panose="02020603050405020304" pitchFamily="18" charset="0"/>
                <a:cs typeface="Times New Roman" panose="02020603050405020304" pitchFamily="18" charset="0"/>
              </a:rPr>
              <a:t> </a:t>
            </a:r>
            <a:r>
              <a:rPr lang="en-US" sz="4800" dirty="0" err="1" smtClean="0">
                <a:solidFill>
                  <a:schemeClr val="tx1"/>
                </a:solidFill>
                <a:latin typeface="Times New Roman" panose="02020603050405020304" pitchFamily="18" charset="0"/>
                <a:cs typeface="Times New Roman" panose="02020603050405020304" pitchFamily="18" charset="0"/>
              </a:rPr>
              <a:t>thiệu</a:t>
            </a:r>
            <a:endParaRPr lang="en-US" sz="4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914400"/>
            <a:ext cx="10157354" cy="5257800"/>
          </a:xfrm>
        </p:spPr>
        <p:txBody>
          <a:bodyPr/>
          <a:lstStyle/>
          <a:p>
            <a:r>
              <a:rPr lang="vi-VN" sz="2800" dirty="0">
                <a:latin typeface="Times New Roman" panose="02020603050405020304" pitchFamily="18" charset="0"/>
                <a:cs typeface="Times New Roman" panose="02020603050405020304" pitchFamily="18" charset="0"/>
              </a:rPr>
              <a:t>Thay vì phải mất công di chuyển, đối mặt với kẹt xe, khói bụi..., chỉ cần một cú click chuột, hàng ngàn tựa sách sẽ đến với bạn theo tốc độ của đường truyền Internet</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Lợi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ích</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a:t>
            </a:r>
            <a:r>
              <a:rPr lang="en-US" sz="2800" dirty="0" err="1" smtClean="0">
                <a:latin typeface="Times New Roman" panose="02020603050405020304" pitchFamily="18" charset="0"/>
                <a:cs typeface="Times New Roman" panose="02020603050405020304" pitchFamily="18" charset="0"/>
              </a:rPr>
              <a:t>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rẻ</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t>
            </a:r>
            <a:r>
              <a:rPr lang="en-US" sz="2800" dirty="0" err="1" smtClean="0">
                <a:latin typeface="Times New Roman" panose="02020603050405020304" pitchFamily="18" charset="0"/>
                <a:cs typeface="Times New Roman" panose="02020603050405020304" pitchFamily="18" charset="0"/>
              </a:rPr>
              <a:t>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kiệm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cs typeface="Times New Roman" panose="02020603050405020304" pitchFamily="18" charset="0"/>
              </a:rPr>
              <a:t>, chi </a:t>
            </a:r>
            <a:r>
              <a:rPr lang="en-US" sz="2800" dirty="0" err="1" smtClean="0">
                <a:latin typeface="Times New Roman" panose="02020603050405020304" pitchFamily="18" charset="0"/>
                <a:cs typeface="Times New Roman" panose="02020603050405020304" pitchFamily="18" charset="0"/>
              </a:rPr>
              <a:t>phí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Tránh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rủi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mặt</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kiếm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chóng</a:t>
            </a:r>
            <a:r>
              <a:rPr lang="en-US" sz="2800" dirty="0">
                <a:latin typeface="Times New Roman" panose="02020603050405020304" pitchFamily="18" charset="0"/>
                <a:cs typeface="Times New Roman" panose="02020603050405020304" pitchFamily="18" charset="0"/>
              </a:rPr>
              <a:t> qua </a:t>
            </a:r>
            <a:r>
              <a:rPr lang="en-US" sz="2800" dirty="0" err="1">
                <a:latin typeface="Times New Roman" panose="02020603050405020304" pitchFamily="18" charset="0"/>
                <a:cs typeface="Times New Roman" panose="02020603050405020304" pitchFamily="18" charset="0"/>
              </a:rPr>
              <a:t>thanh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1973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solidFill>
                  <a:schemeClr val="tx1"/>
                </a:solidFill>
                <a:latin typeface="Times New Roman" panose="02020603050405020304" pitchFamily="18" charset="0"/>
                <a:cs typeface="Times New Roman" panose="02020603050405020304" pitchFamily="18" charset="0"/>
              </a:rPr>
              <a:t>Công</a:t>
            </a:r>
            <a:r>
              <a:rPr lang="en-US" sz="4800" dirty="0" smtClean="0">
                <a:solidFill>
                  <a:schemeClr val="tx1"/>
                </a:solidFill>
                <a:latin typeface="Times New Roman" panose="02020603050405020304" pitchFamily="18" charset="0"/>
                <a:cs typeface="Times New Roman" panose="02020603050405020304" pitchFamily="18" charset="0"/>
              </a:rPr>
              <a:t> </a:t>
            </a:r>
            <a:r>
              <a:rPr lang="en-US" sz="4800" dirty="0" err="1" smtClean="0">
                <a:solidFill>
                  <a:schemeClr val="tx1"/>
                </a:solidFill>
                <a:latin typeface="Times New Roman" panose="02020603050405020304" pitchFamily="18" charset="0"/>
                <a:cs typeface="Times New Roman" panose="02020603050405020304" pitchFamily="18" charset="0"/>
              </a:rPr>
              <a:t>cụ</a:t>
            </a:r>
            <a:r>
              <a:rPr lang="en-US" sz="4800" dirty="0" smtClean="0">
                <a:solidFill>
                  <a:schemeClr val="tx1"/>
                </a:solidFill>
                <a:latin typeface="Times New Roman" panose="02020603050405020304" pitchFamily="18" charset="0"/>
                <a:cs typeface="Times New Roman" panose="02020603050405020304" pitchFamily="18" charset="0"/>
              </a:rPr>
              <a:t>:</a:t>
            </a:r>
            <a:endParaRPr lang="en-US" sz="4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Frontend</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ReactJs</a:t>
            </a:r>
            <a:endParaRPr lang="en-US" sz="36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Backend</a:t>
            </a:r>
            <a:r>
              <a:rPr lang="en-US" sz="3600" dirty="0" smtClean="0">
                <a:latin typeface="Times New Roman" panose="02020603050405020304" pitchFamily="18" charset="0"/>
                <a:cs typeface="Times New Roman" panose="02020603050405020304" pitchFamily="18" charset="0"/>
              </a:rPr>
              <a:t>: Express </a:t>
            </a:r>
            <a:r>
              <a:rPr lang="en-US" sz="3600" dirty="0" err="1" smtClean="0">
                <a:latin typeface="Times New Roman" panose="02020603050405020304" pitchFamily="18" charset="0"/>
                <a:cs typeface="Times New Roman" panose="02020603050405020304" pitchFamily="18" charset="0"/>
              </a:rPr>
              <a:t>Nodejs</a:t>
            </a:r>
            <a:endParaRPr lang="en-US" sz="36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Database</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Mysql</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40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762000"/>
          </a:xfrm>
        </p:spPr>
        <p:txBody>
          <a:bodyPr>
            <a:normAutofit/>
          </a:bodyPr>
          <a:lstStyle/>
          <a:p>
            <a:r>
              <a:rPr lang="en-US" sz="4800" dirty="0" err="1" smtClean="0">
                <a:solidFill>
                  <a:schemeClr val="tx1"/>
                </a:solidFill>
                <a:latin typeface="Times New Roman" panose="02020603050405020304" pitchFamily="18" charset="0"/>
                <a:cs typeface="Times New Roman" panose="02020603050405020304" pitchFamily="18" charset="0"/>
              </a:rPr>
              <a:t>Thiết</a:t>
            </a:r>
            <a:r>
              <a:rPr lang="en-US" sz="4800" dirty="0" smtClean="0">
                <a:solidFill>
                  <a:schemeClr val="tx1"/>
                </a:solidFill>
                <a:latin typeface="Times New Roman" panose="02020603050405020304" pitchFamily="18" charset="0"/>
                <a:cs typeface="Times New Roman" panose="02020603050405020304" pitchFamily="18" charset="0"/>
              </a:rPr>
              <a:t> </a:t>
            </a:r>
            <a:r>
              <a:rPr lang="en-US" sz="4800" dirty="0" err="1" smtClean="0">
                <a:solidFill>
                  <a:schemeClr val="tx1"/>
                </a:solidFill>
                <a:latin typeface="Times New Roman" panose="02020603050405020304" pitchFamily="18" charset="0"/>
                <a:cs typeface="Times New Roman" panose="02020603050405020304" pitchFamily="18" charset="0"/>
              </a:rPr>
              <a:t>kế</a:t>
            </a:r>
            <a:r>
              <a:rPr lang="en-US" sz="4800" dirty="0" smtClean="0">
                <a:solidFill>
                  <a:schemeClr val="tx1"/>
                </a:solidFill>
                <a:latin typeface="Times New Roman" panose="02020603050405020304" pitchFamily="18" charset="0"/>
                <a:cs typeface="Times New Roman" panose="02020603050405020304" pitchFamily="18" charset="0"/>
              </a:rPr>
              <a:t> </a:t>
            </a:r>
            <a:r>
              <a:rPr lang="en-US" sz="4800" dirty="0" err="1" smtClean="0">
                <a:solidFill>
                  <a:schemeClr val="tx1"/>
                </a:solidFill>
                <a:latin typeface="Times New Roman" panose="02020603050405020304" pitchFamily="18" charset="0"/>
                <a:cs typeface="Times New Roman" panose="02020603050405020304" pitchFamily="18" charset="0"/>
              </a:rPr>
              <a:t>cơ</a:t>
            </a:r>
            <a:r>
              <a:rPr lang="en-US" sz="4800" dirty="0" smtClean="0">
                <a:solidFill>
                  <a:schemeClr val="tx1"/>
                </a:solidFill>
                <a:latin typeface="Times New Roman" panose="02020603050405020304" pitchFamily="18" charset="0"/>
                <a:cs typeface="Times New Roman" panose="02020603050405020304" pitchFamily="18" charset="0"/>
              </a:rPr>
              <a:t> </a:t>
            </a:r>
            <a:r>
              <a:rPr lang="en-US" sz="4800" dirty="0" err="1" smtClean="0">
                <a:solidFill>
                  <a:schemeClr val="tx1"/>
                </a:solidFill>
                <a:latin typeface="Times New Roman" panose="02020603050405020304" pitchFamily="18" charset="0"/>
                <a:cs typeface="Times New Roman" panose="02020603050405020304" pitchFamily="18" charset="0"/>
              </a:rPr>
              <a:t>sở</a:t>
            </a:r>
            <a:r>
              <a:rPr lang="en-US" sz="4800" dirty="0" smtClean="0">
                <a:solidFill>
                  <a:schemeClr val="tx1"/>
                </a:solidFill>
                <a:latin typeface="Times New Roman" panose="02020603050405020304" pitchFamily="18" charset="0"/>
                <a:cs typeface="Times New Roman" panose="02020603050405020304" pitchFamily="18" charset="0"/>
              </a:rPr>
              <a:t> </a:t>
            </a:r>
            <a:r>
              <a:rPr lang="en-US" sz="4800" dirty="0" err="1" smtClean="0">
                <a:solidFill>
                  <a:schemeClr val="tx1"/>
                </a:solidFill>
                <a:latin typeface="Times New Roman" panose="02020603050405020304" pitchFamily="18" charset="0"/>
                <a:cs typeface="Times New Roman" panose="02020603050405020304" pitchFamily="18" charset="0"/>
              </a:rPr>
              <a:t>dữ</a:t>
            </a:r>
            <a:r>
              <a:rPr lang="en-US" sz="4800" dirty="0" smtClean="0">
                <a:solidFill>
                  <a:schemeClr val="tx1"/>
                </a:solidFill>
                <a:latin typeface="Times New Roman" panose="02020603050405020304" pitchFamily="18" charset="0"/>
                <a:cs typeface="Times New Roman" panose="02020603050405020304" pitchFamily="18" charset="0"/>
              </a:rPr>
              <a:t> </a:t>
            </a:r>
            <a:r>
              <a:rPr lang="en-US" sz="4800" dirty="0" err="1" smtClean="0">
                <a:solidFill>
                  <a:schemeClr val="tx1"/>
                </a:solidFill>
                <a:latin typeface="Times New Roman" panose="02020603050405020304" pitchFamily="18" charset="0"/>
                <a:cs typeface="Times New Roman" panose="02020603050405020304" pitchFamily="18" charset="0"/>
              </a:rPr>
              <a:t>liệu</a:t>
            </a:r>
            <a:r>
              <a:rPr lang="en-US" sz="4800" dirty="0" smtClean="0">
                <a:solidFill>
                  <a:schemeClr val="tx1"/>
                </a:solidFill>
                <a:latin typeface="Times New Roman" panose="02020603050405020304" pitchFamily="18" charset="0"/>
                <a:cs typeface="Times New Roman" panose="02020603050405020304" pitchFamily="18" charset="0"/>
              </a:rPr>
              <a:t>:</a:t>
            </a:r>
            <a:endParaRPr lang="en-US" sz="48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https://lh5.googleusercontent.com/bjSixKwNS5ewqL0wSYCDBumo7dzylIxjuMfLkkSzYGe-v0GuZpOxxi-Juf3M3oW8P3svtZ1s1MKP3o8V3d6kpI7BNPuyNfI0rtJ85sCJkIyjrMmV21Rx9HXIG37v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0156" y="1066800"/>
            <a:ext cx="6431713"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41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09600"/>
          </a:xfrm>
        </p:spPr>
        <p:txBody>
          <a:bodyPr>
            <a:normAutofit fontScale="90000"/>
          </a:bodyPr>
          <a:lstStyle/>
          <a:p>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a:xfrm>
            <a:off x="1117309" y="685800"/>
            <a:ext cx="10157354" cy="6172200"/>
          </a:xfrm>
        </p:spPr>
        <p:txBody>
          <a:bodyPr numCol="2" spcCol="914400"/>
          <a:lstStyle/>
          <a:p>
            <a:pPr marL="0" indent="0">
              <a:lnSpc>
                <a:spcPct val="100000"/>
              </a:lnSpc>
              <a:buNone/>
            </a:pPr>
            <a:r>
              <a:rPr lang="en-US" sz="3200" dirty="0" smtClean="0">
                <a:latin typeface="Times New Roman" panose="02020603050405020304" pitchFamily="18" charset="0"/>
                <a:cs typeface="Times New Roman" panose="02020603050405020304" pitchFamily="18" charset="0"/>
              </a:rPr>
              <a:t>Admin</a:t>
            </a:r>
          </a:p>
          <a:p>
            <a:pPr>
              <a:lnSpc>
                <a:spcPct val="100000"/>
              </a:lnSpc>
            </a:pP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endParaRPr lang="en-US" dirty="0" smtClean="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endParaRPr lang="en-US" dirty="0" smtClean="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endParaRPr lang="en-US" dirty="0" smtClean="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endParaRPr lang="en-US" dirty="0" smtClean="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endParaRPr lang="en-US" dirty="0" smtClean="0">
              <a:latin typeface="Times New Roman" panose="02020603050405020304" pitchFamily="18" charset="0"/>
              <a:cs typeface="Times New Roman" panose="02020603050405020304" pitchFamily="18" charset="0"/>
            </a:endParaRPr>
          </a:p>
          <a:p>
            <a:pPr>
              <a:lnSpc>
                <a:spcPct val="100000"/>
              </a:lnSpc>
            </a:pP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endParaRPr lang="en-US" dirty="0" smtClean="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endParaRPr lang="en-US" dirty="0" smtClean="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endParaRPr lang="en-US" dirty="0" smtClean="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endParaRPr lang="en-US" dirty="0" smtClean="0">
              <a:latin typeface="Times New Roman" panose="02020603050405020304" pitchFamily="18" charset="0"/>
              <a:cs typeface="Times New Roman" panose="02020603050405020304" pitchFamily="18" charset="0"/>
            </a:endParaRPr>
          </a:p>
          <a:p>
            <a:pPr marL="0" indent="0">
              <a:buNone/>
            </a:pPr>
            <a:r>
              <a:rPr lang="en-US" sz="3200" dirty="0" err="1" smtClean="0">
                <a:latin typeface="Times New Roman" panose="02020603050405020304" pitchFamily="18" charset="0"/>
                <a:cs typeface="Times New Roman" panose="02020603050405020304" pitchFamily="18" charset="0"/>
              </a:rPr>
              <a:t>Người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mua</a:t>
            </a:r>
            <a:endParaRPr lang="en-US" sz="3200" dirty="0" smtClean="0">
              <a:latin typeface="Times New Roman" panose="02020603050405020304" pitchFamily="18" charset="0"/>
              <a:cs typeface="Times New Roman" panose="02020603050405020304" pitchFamily="18" charset="0"/>
            </a:endParaRPr>
          </a:p>
          <a:p>
            <a:pPr>
              <a:lnSpc>
                <a:spcPct val="50000"/>
              </a:lnSpc>
            </a:pP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endParaRPr lang="en-US" dirty="0" smtClean="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endParaRPr lang="en-US" dirty="0" smtClean="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endParaRPr lang="en-US" dirty="0" smtClean="0">
              <a:latin typeface="Times New Roman" panose="02020603050405020304" pitchFamily="18" charset="0"/>
              <a:cs typeface="Times New Roman" panose="02020603050405020304" pitchFamily="18" charset="0"/>
            </a:endParaRPr>
          </a:p>
          <a:p>
            <a:pPr>
              <a:lnSpc>
                <a:spcPct val="50000"/>
              </a:lnSpc>
            </a:pPr>
            <a:r>
              <a:rPr lang="en-US" dirty="0" err="1" smtClean="0">
                <a:latin typeface="Times New Roman" panose="02020603050405020304" pitchFamily="18" charset="0"/>
                <a:cs typeface="Times New Roman" panose="02020603050405020304" pitchFamily="18" charset="0"/>
              </a:rPr>
              <a:t>Giỏ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endParaRPr lang="en-US" dirty="0" smtClean="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giỏ</a:t>
            </a:r>
            <a:endParaRPr lang="en-US" dirty="0" smtClean="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giỏ</a:t>
            </a:r>
            <a:endParaRPr lang="en-US" dirty="0" smtClean="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giỏ</a:t>
            </a:r>
            <a:endParaRPr lang="en-US" dirty="0" smtClean="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a:t>
            </a:r>
            <a:endParaRPr lang="en-US" dirty="0" smtClean="0">
              <a:latin typeface="Times New Roman" panose="02020603050405020304" pitchFamily="18" charset="0"/>
              <a:cs typeface="Times New Roman" panose="02020603050405020304" pitchFamily="18" charset="0"/>
            </a:endParaRPr>
          </a:p>
          <a:p>
            <a:pPr>
              <a:lnSpc>
                <a:spcPct val="50000"/>
              </a:lnSpc>
            </a:pP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endParaRPr lang="en-US" dirty="0" smtClean="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endParaRPr lang="en-US" dirty="0" smtClean="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endParaRPr lang="en-US" dirty="0" smtClean="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ngay</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p:txBody>
      </p:sp>
    </p:spTree>
    <p:extLst>
      <p:ext uri="{BB962C8B-B14F-4D97-AF65-F5344CB8AC3E}">
        <p14:creationId xmlns:p14="http://schemas.microsoft.com/office/powerpoint/2010/main" val="388591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normAutofit/>
          </a:bodyPr>
          <a:lstStyle/>
          <a:p>
            <a:r>
              <a:rPr lang="en-US" sz="4800" dirty="0" err="1" smtClean="0">
                <a:solidFill>
                  <a:schemeClr val="tx1"/>
                </a:solidFill>
                <a:latin typeface="Times New Roman" panose="02020603050405020304" pitchFamily="18" charset="0"/>
                <a:cs typeface="Times New Roman" panose="02020603050405020304" pitchFamily="18" charset="0"/>
              </a:rPr>
              <a:t>Cách</a:t>
            </a:r>
            <a:r>
              <a:rPr lang="en-US" sz="4800" dirty="0" smtClean="0">
                <a:solidFill>
                  <a:schemeClr val="tx1"/>
                </a:solidFill>
                <a:latin typeface="Times New Roman" panose="02020603050405020304" pitchFamily="18" charset="0"/>
                <a:cs typeface="Times New Roman" panose="02020603050405020304" pitchFamily="18" charset="0"/>
              </a:rPr>
              <a:t> </a:t>
            </a:r>
            <a:r>
              <a:rPr lang="en-US" sz="4800" dirty="0" err="1" smtClean="0">
                <a:solidFill>
                  <a:schemeClr val="tx1"/>
                </a:solidFill>
                <a:latin typeface="Times New Roman" panose="02020603050405020304" pitchFamily="18" charset="0"/>
                <a:cs typeface="Times New Roman" panose="02020603050405020304" pitchFamily="18" charset="0"/>
              </a:rPr>
              <a:t>sử</a:t>
            </a:r>
            <a:r>
              <a:rPr lang="en-US" sz="4800" dirty="0" smtClean="0">
                <a:solidFill>
                  <a:schemeClr val="tx1"/>
                </a:solidFill>
                <a:latin typeface="Times New Roman" panose="02020603050405020304" pitchFamily="18" charset="0"/>
                <a:cs typeface="Times New Roman" panose="02020603050405020304" pitchFamily="18" charset="0"/>
              </a:rPr>
              <a:t> </a:t>
            </a:r>
            <a:r>
              <a:rPr lang="en-US" sz="4800" dirty="0" err="1" smtClean="0">
                <a:solidFill>
                  <a:schemeClr val="tx1"/>
                </a:solidFill>
                <a:latin typeface="Times New Roman" panose="02020603050405020304" pitchFamily="18" charset="0"/>
                <a:cs typeface="Times New Roman" panose="02020603050405020304" pitchFamily="18" charset="0"/>
              </a:rPr>
              <a:t>dụng</a:t>
            </a:r>
            <a:endParaRPr lang="en-US" sz="4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1143000"/>
            <a:ext cx="10157354" cy="5029200"/>
          </a:xfrm>
        </p:spPr>
        <p:txBody>
          <a:bodyPr/>
          <a:lstStyle/>
          <a:p>
            <a:pPr fontAlgn="base"/>
            <a:r>
              <a:rPr lang="vi-VN" sz="3600" dirty="0">
                <a:latin typeface="Times New Roman" panose="02020603050405020304" pitchFamily="18" charset="0"/>
                <a:cs typeface="Times New Roman" panose="02020603050405020304" pitchFamily="18" charset="0"/>
              </a:rPr>
              <a:t>Khởi động </a:t>
            </a:r>
            <a:r>
              <a:rPr lang="en-US" sz="3600" dirty="0" err="1" smtClean="0">
                <a:latin typeface="Times New Roman" panose="02020603050405020304" pitchFamily="18" charset="0"/>
                <a:cs typeface="Times New Roman" panose="02020603050405020304" pitchFamily="18" charset="0"/>
              </a:rPr>
              <a:t>mysql</a:t>
            </a:r>
            <a:r>
              <a:rPr lang="vi-VN" sz="3600" dirty="0" smtClean="0">
                <a:latin typeface="Times New Roman" panose="02020603050405020304" pitchFamily="18" charset="0"/>
                <a:cs typeface="Times New Roman" panose="02020603050405020304" pitchFamily="18" charset="0"/>
              </a:rPr>
              <a:t> </a:t>
            </a:r>
            <a:r>
              <a:rPr lang="vi-VN" sz="3600" dirty="0">
                <a:latin typeface="Times New Roman" panose="02020603050405020304" pitchFamily="18" charset="0"/>
                <a:cs typeface="Times New Roman" panose="02020603050405020304" pitchFamily="18" charset="0"/>
              </a:rPr>
              <a:t>tại cổng </a:t>
            </a:r>
            <a:r>
              <a:rPr lang="en-US" sz="3600" dirty="0" smtClean="0">
                <a:latin typeface="Times New Roman" panose="02020603050405020304" pitchFamily="18" charset="0"/>
                <a:cs typeface="Times New Roman" panose="02020603050405020304" pitchFamily="18" charset="0"/>
              </a:rPr>
              <a:t>3306</a:t>
            </a:r>
            <a:endParaRPr lang="vi-VN" sz="3600" dirty="0">
              <a:latin typeface="Times New Roman" panose="02020603050405020304" pitchFamily="18" charset="0"/>
              <a:cs typeface="Times New Roman" panose="02020603050405020304" pitchFamily="18" charset="0"/>
            </a:endParaRPr>
          </a:p>
          <a:p>
            <a:pPr fontAlgn="base"/>
            <a:r>
              <a:rPr lang="vi-VN" sz="3600" dirty="0">
                <a:latin typeface="Times New Roman" panose="02020603050405020304" pitchFamily="18" charset="0"/>
                <a:cs typeface="Times New Roman" panose="02020603050405020304" pitchFamily="18" charset="0"/>
              </a:rPr>
              <a:t>Khởi động server tại thư mục </a:t>
            </a:r>
            <a:r>
              <a:rPr lang="vi-VN" sz="3600" dirty="0" smtClean="0">
                <a:latin typeface="Times New Roman" panose="02020603050405020304" pitchFamily="18" charset="0"/>
                <a:cs typeface="Times New Roman" panose="02020603050405020304" pitchFamily="18" charset="0"/>
              </a:rPr>
              <a:t>/</a:t>
            </a:r>
            <a:r>
              <a:rPr lang="en-US" sz="3600" dirty="0" err="1" smtClean="0">
                <a:latin typeface="Times New Roman" panose="02020603050405020304" pitchFamily="18" charset="0"/>
                <a:cs typeface="Times New Roman" panose="02020603050405020304" pitchFamily="18" charset="0"/>
              </a:rPr>
              <a:t>BackEnd</a:t>
            </a:r>
            <a:r>
              <a:rPr lang="vi-VN" sz="3600" dirty="0" smtClean="0">
                <a:latin typeface="Times New Roman" panose="02020603050405020304" pitchFamily="18" charset="0"/>
                <a:cs typeface="Times New Roman" panose="02020603050405020304" pitchFamily="18" charset="0"/>
              </a:rPr>
              <a:t>: </a:t>
            </a:r>
            <a:endParaRPr lang="en-US" sz="3600" dirty="0" smtClean="0">
              <a:latin typeface="Times New Roman" panose="02020603050405020304" pitchFamily="18" charset="0"/>
              <a:cs typeface="Times New Roman" panose="02020603050405020304" pitchFamily="18" charset="0"/>
            </a:endParaRPr>
          </a:p>
          <a:p>
            <a:pPr marL="0" indent="0" fontAlgn="base">
              <a:buNone/>
            </a:pP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node server.js</a:t>
            </a:r>
            <a:endParaRPr lang="vi-VN" sz="3600" dirty="0">
              <a:latin typeface="Times New Roman" panose="02020603050405020304" pitchFamily="18" charset="0"/>
              <a:cs typeface="Times New Roman" panose="02020603050405020304" pitchFamily="18" charset="0"/>
            </a:endParaRPr>
          </a:p>
          <a:p>
            <a:pPr fontAlgn="base"/>
            <a:r>
              <a:rPr lang="vi-VN" sz="3600" dirty="0">
                <a:latin typeface="Times New Roman" panose="02020603050405020304" pitchFamily="18" charset="0"/>
                <a:cs typeface="Times New Roman" panose="02020603050405020304" pitchFamily="18" charset="0"/>
              </a:rPr>
              <a:t>Khởi động web app tại thư mục </a:t>
            </a:r>
            <a:r>
              <a:rPr lang="vi-VN" sz="3600" dirty="0" smtClean="0">
                <a:latin typeface="Times New Roman" panose="02020603050405020304" pitchFamily="18" charset="0"/>
                <a:cs typeface="Times New Roman" panose="02020603050405020304" pitchFamily="18" charset="0"/>
              </a:rPr>
              <a:t>/</a:t>
            </a:r>
            <a:r>
              <a:rPr lang="en-US" sz="3600" dirty="0" err="1" smtClean="0">
                <a:latin typeface="Times New Roman" panose="02020603050405020304" pitchFamily="18" charset="0"/>
                <a:cs typeface="Times New Roman" panose="02020603050405020304" pitchFamily="18" charset="0"/>
              </a:rPr>
              <a:t>FrontEnd</a:t>
            </a:r>
            <a:r>
              <a:rPr lang="vi-VN" sz="3600" dirty="0" smtClean="0">
                <a:latin typeface="Times New Roman" panose="02020603050405020304" pitchFamily="18" charset="0"/>
                <a:cs typeface="Times New Roman" panose="02020603050405020304" pitchFamily="18" charset="0"/>
              </a:rPr>
              <a:t>: </a:t>
            </a:r>
            <a:endParaRPr lang="en-US" sz="3600" dirty="0" smtClean="0">
              <a:latin typeface="Times New Roman" panose="02020603050405020304" pitchFamily="18" charset="0"/>
              <a:cs typeface="Times New Roman" panose="02020603050405020304" pitchFamily="18" charset="0"/>
            </a:endParaRPr>
          </a:p>
          <a:p>
            <a:pPr marL="0" indent="0" fontAlgn="base">
              <a:buNone/>
            </a:pP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npm</a:t>
            </a:r>
            <a:r>
              <a:rPr lang="en-US" sz="3600" dirty="0" smtClean="0">
                <a:latin typeface="Times New Roman" panose="02020603050405020304" pitchFamily="18" charset="0"/>
                <a:cs typeface="Times New Roman" panose="02020603050405020304" pitchFamily="18" charset="0"/>
              </a:rPr>
              <a:t> start</a:t>
            </a:r>
            <a:endParaRPr lang="vi-VN" sz="3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26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457200"/>
          </a:xfrm>
        </p:spPr>
        <p:txBody>
          <a:bodyPr>
            <a:noAutofit/>
          </a:bodyPr>
          <a:lstStyle/>
          <a:p>
            <a:r>
              <a:rPr lang="en-US" sz="2800" dirty="0" err="1" smtClean="0">
                <a:solidFill>
                  <a:schemeClr val="tx1"/>
                </a:solidFill>
                <a:latin typeface="Times New Roman" panose="02020603050405020304" pitchFamily="18" charset="0"/>
                <a:cs typeface="Times New Roman" panose="02020603050405020304" pitchFamily="18" charset="0"/>
              </a:rPr>
              <a:t>Trang</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chủ</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https://lh6.googleusercontent.com/VM2sI-IHeMgWMnx0ca-pdrHJcHhu3JSOlhtzkeKtUlzhXxkQzaanTmvttW_cx6gTfcBX6-xwUuFmvDCyIHlWcaeHvnFfqeRIkqqq9A3TD26rWh4rymP4XnXC7_HCcSiL7J-7m80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7600" y="764287"/>
            <a:ext cx="10156825" cy="571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45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457200"/>
          </a:xfrm>
        </p:spPr>
        <p:txBody>
          <a:bodyPr>
            <a:noAutofit/>
          </a:bodyPr>
          <a:lstStyle/>
          <a:p>
            <a:r>
              <a:rPr lang="en-US" sz="2800" dirty="0" err="1" smtClean="0">
                <a:solidFill>
                  <a:schemeClr val="tx1"/>
                </a:solidFill>
                <a:latin typeface="Times New Roman" panose="02020603050405020304" pitchFamily="18" charset="0"/>
                <a:cs typeface="Times New Roman" panose="02020603050405020304" pitchFamily="18" charset="0"/>
              </a:rPr>
              <a:t>Trang</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xem</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thông</a:t>
            </a:r>
            <a:r>
              <a:rPr lang="en-US" sz="2800" dirty="0" smtClean="0">
                <a:solidFill>
                  <a:schemeClr val="tx1"/>
                </a:solidFill>
                <a:latin typeface="Times New Roman" panose="02020603050405020304" pitchFamily="18" charset="0"/>
                <a:cs typeface="Times New Roman" panose="02020603050405020304" pitchFamily="18" charset="0"/>
              </a:rPr>
              <a:t> tin </a:t>
            </a:r>
            <a:r>
              <a:rPr lang="en-US" sz="2800" dirty="0" err="1" smtClean="0">
                <a:solidFill>
                  <a:schemeClr val="tx1"/>
                </a:solidFill>
                <a:latin typeface="Times New Roman" panose="02020603050405020304" pitchFamily="18" charset="0"/>
                <a:cs typeface="Times New Roman" panose="02020603050405020304" pitchFamily="18" charset="0"/>
              </a:rPr>
              <a:t>sách</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https://lh3.googleusercontent.com/GQHB9U0KgMNpDXROHP40mZkgkbJF_Ze-KD_dZwaX1YOFmgYQikfsqatL5VDy2yE9BQ7JWO4KOHx27xR2ISSnbl-d4vWhSZw46EVCxZgP9GbNPjKRfCkiPALgj5NK09ygBVa7Nw8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4598" y="762000"/>
            <a:ext cx="9622829"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96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533400"/>
          </a:xfrm>
        </p:spPr>
        <p:txBody>
          <a:bodyPr>
            <a:normAutofit/>
          </a:bodyPr>
          <a:lstStyle/>
          <a:p>
            <a:r>
              <a:rPr lang="en-US" sz="2800" dirty="0" err="1" smtClean="0">
                <a:solidFill>
                  <a:schemeClr val="tx1"/>
                </a:solidFill>
                <a:latin typeface="Times New Roman" panose="02020603050405020304" pitchFamily="18" charset="0"/>
                <a:cs typeface="Times New Roman" panose="02020603050405020304" pitchFamily="18" charset="0"/>
              </a:rPr>
              <a:t>Trang</a:t>
            </a:r>
            <a:r>
              <a:rPr lang="en-US" sz="2800" dirty="0" smtClean="0">
                <a:solidFill>
                  <a:schemeClr val="tx1"/>
                </a:solidFill>
                <a:latin typeface="Times New Roman" panose="02020603050405020304" pitchFamily="18" charset="0"/>
                <a:cs typeface="Times New Roman" panose="02020603050405020304" pitchFamily="18" charset="0"/>
              </a:rPr>
              <a:t> admin </a:t>
            </a:r>
            <a:r>
              <a:rPr lang="en-US" sz="2800" dirty="0" err="1" smtClean="0">
                <a:solidFill>
                  <a:schemeClr val="tx1"/>
                </a:solidFill>
                <a:latin typeface="Times New Roman" panose="02020603050405020304" pitchFamily="18" charset="0"/>
                <a:cs typeface="Times New Roman" panose="02020603050405020304" pitchFamily="18" charset="0"/>
              </a:rPr>
              <a:t>đơn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sản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phẩm</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https://lh5.googleusercontent.com/fipfZSUQkdRzM8DP0V_b7OYrfjPxY_M-N_OWdQ92qDlKrsD1tuoqWaibJOpwRjJIm-cPNRNmOR57SNwiw6RHMTBDXlI_iqNZTHODwqKNsHFioXsvEGN0FvN4FM37YzfVVxeObig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4598" y="762000"/>
            <a:ext cx="9622829"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6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potx" id="{CE426E4B-AEF0-4DB0-AA06-9B9EF2E62E1A}" vid="{EB2D3276-CBF5-48AD-B47E-C2D79CA4C86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back to school presentation</Template>
  <TotalTime>428</TotalTime>
  <Words>125</Words>
  <Application>Microsoft Office PowerPoint</Application>
  <PresentationFormat>Custom</PresentationFormat>
  <Paragraphs>60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vt:lpstr>
      <vt:lpstr>Welcome back to school presentation</vt:lpstr>
      <vt:lpstr>Book Online Store</vt:lpstr>
      <vt:lpstr>Giới thiệu</vt:lpstr>
      <vt:lpstr>Công cụ:</vt:lpstr>
      <vt:lpstr>Thiết kế cơ sở dữ liệu:</vt:lpstr>
      <vt:lpstr>Các chức năng:</vt:lpstr>
      <vt:lpstr>Cách sử dụng</vt:lpstr>
      <vt:lpstr>Trang chủ</vt:lpstr>
      <vt:lpstr>Trang xem thông tin sách</vt:lpstr>
      <vt:lpstr>Trang admin đơn sản phẩm</vt:lpstr>
      <vt:lpstr>Trang admin đơn hàng</vt:lpstr>
      <vt:lpstr>Giỏ hàng</vt:lpstr>
      <vt:lpstr>Trang kiểm tra đơn hàng</vt:lpstr>
      <vt:lpstr>Trang thanh toán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 Hoàng</dc:creator>
  <cp:lastModifiedBy>Linh Hoàng</cp:lastModifiedBy>
  <cp:revision>13</cp:revision>
  <dcterms:created xsi:type="dcterms:W3CDTF">2019-12-19T10:23:25Z</dcterms:created>
  <dcterms:modified xsi:type="dcterms:W3CDTF">2019-12-21T13:14:03Z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