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593f8ca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593f8ca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8593f8ca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8593f8ca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593f8ca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593f8ca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593f8ca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8593f8ca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593f8ca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8593f8ca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d570fc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6d570fc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593f8ca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593f8ca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593f8ca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593f8ca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593f8ca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593f8ca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593f8ca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8593f8ca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593f8ca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593f8ca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593f8ca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593f8ca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593f8ca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593f8ca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hocolatey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vnrepository.com/artifact/io.appium/java-client/7.5.1" TargetMode="External"/><Relationship Id="rId4" Type="http://schemas.openxmlformats.org/officeDocument/2006/relationships/hyperlink" Target="https://www.selenium.dev/downloads/" TargetMode="External"/><Relationship Id="rId5" Type="http://schemas.openxmlformats.org/officeDocument/2006/relationships/hyperlink" Target="https://mvnrepository.com/artifact/org.testng/testng/7.4.0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ibgit.blogspot.com/2017/12/first-android-test-with-appium-and-java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hocolatey.org/" TargetMode="External"/><Relationship Id="rId4" Type="http://schemas.openxmlformats.org/officeDocument/2006/relationships/hyperlink" Target="https://chocolatey.org/" TargetMode="External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stud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ppium.io/" TargetMode="External"/><Relationship Id="rId4" Type="http://schemas.openxmlformats.org/officeDocument/2006/relationships/hyperlink" Target="http://appium.io/docs/en/about-appium/getting-started/index.html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ppium/appium-insp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Cài đặt tool cần thiết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Chocolatey Software | Chocolatey - The package manager for Windows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491975"/>
            <a:ext cx="31884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First code appium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776275" y="1225650"/>
            <a:ext cx="31242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Cần có appium client để sử dụng các method tương tác với mobile app.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Vì nó sử dụng 1 số method của selenium, nên cần add selenium nữa.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Maven Repository: io.appium » java-client » 7.5.1 (mvnrepository.com)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down file jar selenium </a:t>
            </a: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Downloads (selenium.dev)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Maven Repository: org.testng » testng » 7.4.0 (mvnrepository.com)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8850" y="713113"/>
            <a:ext cx="4895850" cy="255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214300" y="3587902"/>
            <a:ext cx="9144000" cy="155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Add file jar vào IDEA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225" y="1714500"/>
            <a:ext cx="5856626" cy="282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50" y="1941900"/>
            <a:ext cx="2325275" cy="19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Những dòng code appium đầu tiên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First Android Test with appium and java ~ Automation Testing Tutorials (haibgit.blogspot.com)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Chi tiết xem tại blog của mình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uiautomatorviewer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có tác dụng inspect element của android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tool này có sẵn trong bộ android SDK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chỉ sử dụng được với JDK 8. JDK mới hơn thì ko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có sẵn tại C:\Users\hainv26\AppData\Local\Android\Sdk\tools\bin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9" y="0"/>
            <a:ext cx="82704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</a:t>
            </a:r>
            <a:r>
              <a:rPr lang="vi"/>
              <a:t>ử dụng </a:t>
            </a:r>
            <a:r>
              <a:rPr lang="vi" u="sng">
                <a:solidFill>
                  <a:schemeClr val="hlink"/>
                </a:solidFill>
                <a:hlinkClick r:id="rId3"/>
              </a:rPr>
              <a:t>Chocolatey Software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6939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Ngoài cách phổ thông là download từ trang chủ, có thể dùng cách này cài cho windown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Chocolatey Software | Chocolatey - The package manager for Windows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363" y="2826549"/>
            <a:ext cx="7039269" cy="16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A</a:t>
            </a:r>
            <a:r>
              <a:rPr lang="vi"/>
              <a:t>ndroid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Android emulator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Appium desktop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Npm &amp; appium npm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Android studio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dùng để tạo máy ảo cho android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download ở trang chủ </a:t>
            </a: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Download Android Studio and SDK tools  |  Android Developers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cài đặt lên máy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Android emulator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283350" y="1952600"/>
            <a:ext cx="41316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Sau khi cài xong android studio, mở lên để down thêm thư viện, sau đó nó sẽ tự tạo Android SDK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Down thêm SDK version tùy ý, ví dụ android 10, 11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700" y="1352525"/>
            <a:ext cx="3888449" cy="286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613" y="1800200"/>
            <a:ext cx="5996777" cy="30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1489475" y="10072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Tạo thêm máy ảo - sử dụng chức năng Virtual devices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Appium Desktop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86925" y="2571750"/>
            <a:ext cx="38421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Vào trang chủ </a:t>
            </a: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Appium: Mobile App Automation Made Awesome.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Download và cài đặt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Docs ở trên trang chủ </a:t>
            </a: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Getting Started - Appium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83429"/>
            <a:ext cx="3842101" cy="357663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428625" y="4136250"/>
            <a:ext cx="38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Tác dụng dùng để run server; inspect element cho android, ios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Npm &amp; appium npm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Dùng để chạy server appium = cmd cho nhẹ máy :D dùng qua appium studio cũng được nhưng nặng máy, time khởi động cũng lâu hơn nữa.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/>
              <a:t>Appium doctor</a:t>
            </a:r>
            <a:br>
              <a:rPr lang="vi"/>
            </a:br>
            <a:r>
              <a:rPr lang="vi"/>
              <a:t>npm i -g appium-doctor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vi"/>
              <a:t>doctor để kiểm tra xem cài đặt các kiểu đã ok chưa. có vấn đề gì nó sẽ báo lỗi.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Ngoài ra họ đang phát triển app inspect riêng, đang ở bản beta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appium/appium-inspector: A GUI inspector for mobile apps and more, powered by a (separately installed) Appium server (github.com)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