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56E3-ED7A-9244-92C1-B83D41391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A7C83-CF28-53EF-C907-48A7EB12F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3ECA3-CB49-F750-051D-302069AC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4028-63E1-4F09-9A14-2B8BBF51FC3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E7ED9-F0E5-DEDA-646F-D228601D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C998D-34CD-A38D-03AA-87E9DA44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CD95-8096-4B27-87E5-2F347FA3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1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9DAD-C25D-E9D7-9B5B-FBECA1A0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4B029-A500-5AAB-AF6E-2D50E56EB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9BFA6-A45B-AEF9-740C-E916C745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4028-63E1-4F09-9A14-2B8BBF51FC3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57A93-5F90-0C2A-DE4F-031CF747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FA918-0AA1-E4FE-3FC2-E2AF7BBA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CD95-8096-4B27-87E5-2F347FA3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2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2B4EA-8110-1FFA-2E52-272B28EF0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72190-5B45-BF53-CC14-4F9964F01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CBAD1-F169-4671-9E9A-3E470150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4028-63E1-4F09-9A14-2B8BBF51FC3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39E5D-24A4-504B-6807-FA68A9C1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6F10A-C07C-39DA-B344-A03A39D9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CD95-8096-4B27-87E5-2F347FA3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5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AF2A-A034-F694-329B-F2D1A6AC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5EED7-6C45-3FA8-EC46-1CD65A3A3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16D6B-140F-7CAE-8159-214DD5EF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4028-63E1-4F09-9A14-2B8BBF51FC3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C5CF-097E-B94B-0BE4-41D0F00A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27732-C776-AF91-0BAB-D0A36F10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CD95-8096-4B27-87E5-2F347FA3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6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4DFA-8002-F0AD-CD4A-83F37DF9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F2C9C-7B2D-2AE9-9624-AFB46036C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E6413-5BE5-9B30-E717-B104A7DC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4028-63E1-4F09-9A14-2B8BBF51FC3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3BE4A-E644-C5DE-AB1E-F98115AE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B8E1-FFA4-EAB6-3831-080FCF34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CD95-8096-4B27-87E5-2F347FA3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1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6DBE-2C04-F60F-DE9E-1ECBAD2A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8347E-9C66-EE71-75F9-3C52B17AD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7A07A-89D1-70D4-3967-0CDCCDCDB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39E6C-0B60-697C-1151-2FA7A92D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4028-63E1-4F09-9A14-2B8BBF51FC3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13518-5A86-38A5-216F-AD3320AF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8CE4-5381-D9DF-F7CD-8A75CFAC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CD95-8096-4B27-87E5-2F347FA3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6EB0-4EC8-BD07-F20B-2C4F9C73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67C47-B02F-61C4-0F4F-A2CC4333B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C590E-E25D-EE4D-50BB-09069B041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E02B5-2CBA-83E9-E52C-ABE7817BA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FAF8D-454E-579E-4BED-0600238AB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8F59B-A86E-D185-2374-1C793960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4028-63E1-4F09-9A14-2B8BBF51FC3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8C9EA-C62A-3E0B-1431-D5858FDA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BC2CB-A5C0-31C3-8098-86CA7E5B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CD95-8096-4B27-87E5-2F347FA3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9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C351-B263-BE55-794B-9F1CA9A2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07784-4829-6DA0-A847-671636B5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4028-63E1-4F09-9A14-2B8BBF51FC3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642BD-0354-0BFF-AB15-DAA9387A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39F34-1D11-7B48-6483-7D8AC4C0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CD95-8096-4B27-87E5-2F347FA3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0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A090A-A99E-9783-F18A-6DFBDE45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4028-63E1-4F09-9A14-2B8BBF51FC3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21961-42A5-17BE-D3F2-158D292D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C79A2-6D44-3A86-004F-D9A9BC52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CD95-8096-4B27-87E5-2F347FA3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170E-B886-FEE3-1ACB-56841EA1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44F7A-20EE-8CB9-7965-454BAB22E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C8A50-BA07-E644-E125-FF191A499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26163-349B-5E1A-7D22-31AF52E4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4028-63E1-4F09-9A14-2B8BBF51FC3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EBA30-FE49-8142-A83E-9A64AAE4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E5768-9D3B-DCAD-9D31-7BA61D70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CD95-8096-4B27-87E5-2F347FA3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1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98C3-18AC-3BD3-1B40-5B3A1591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FC121-1F62-C10C-BD9C-C4C3F0846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262E7-419C-35B9-1A4E-940D0C230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F81D3-6164-32ED-B4BA-0A68A247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4028-63E1-4F09-9A14-2B8BBF51FC3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3CFD8-5396-4301-33FA-F8389C77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3E156-EA3C-841F-43FE-9C4E407F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CD95-8096-4B27-87E5-2F347FA3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5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A3BD5-9294-78DB-741E-A124D80B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9005F-50CB-A0CA-4ADE-94D438B1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057D0-9B4B-C7CF-6254-3EF23AFE2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4028-63E1-4F09-9A14-2B8BBF51FC3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80B9E-658A-1E8C-9FCB-5E4F7993E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0BD56-EEEF-AE74-C434-BD1CD091A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6CD95-8096-4B27-87E5-2F347FA3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8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F233-6803-9536-65D3-5B886AA3B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34EEB-0A6D-9122-589D-DAD498D84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3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E08886-20F3-AF95-2FD7-F01CB4A98A09}"/>
              </a:ext>
            </a:extLst>
          </p:cNvPr>
          <p:cNvSpPr/>
          <p:nvPr/>
        </p:nvSpPr>
        <p:spPr>
          <a:xfrm>
            <a:off x="4098174" y="2152998"/>
            <a:ext cx="2668386" cy="964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bị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508E01-9160-3603-AFC8-3AACC81435C7}"/>
              </a:ext>
            </a:extLst>
          </p:cNvPr>
          <p:cNvSpPr/>
          <p:nvPr/>
        </p:nvSpPr>
        <p:spPr>
          <a:xfrm>
            <a:off x="822960" y="993372"/>
            <a:ext cx="2236124" cy="67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bị con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73423E-CCC7-12AB-DBE8-8352E848145F}"/>
              </a:ext>
            </a:extLst>
          </p:cNvPr>
          <p:cNvSpPr/>
          <p:nvPr/>
        </p:nvSpPr>
        <p:spPr>
          <a:xfrm>
            <a:off x="822960" y="1874521"/>
            <a:ext cx="2236124" cy="67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bị con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A096ED-3F71-315B-5732-E156130BACB0}"/>
              </a:ext>
            </a:extLst>
          </p:cNvPr>
          <p:cNvSpPr/>
          <p:nvPr/>
        </p:nvSpPr>
        <p:spPr>
          <a:xfrm>
            <a:off x="822960" y="2755670"/>
            <a:ext cx="2236124" cy="67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bị con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07168C-2999-8B78-EC89-2A8F704FD09B}"/>
              </a:ext>
            </a:extLst>
          </p:cNvPr>
          <p:cNvSpPr/>
          <p:nvPr/>
        </p:nvSpPr>
        <p:spPr>
          <a:xfrm>
            <a:off x="822960" y="3636819"/>
            <a:ext cx="2236124" cy="67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bị con n…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0E747E2-0358-A581-23D7-8DD72F84373A}"/>
              </a:ext>
            </a:extLst>
          </p:cNvPr>
          <p:cNvSpPr/>
          <p:nvPr/>
        </p:nvSpPr>
        <p:spPr>
          <a:xfrm>
            <a:off x="3374967" y="2286000"/>
            <a:ext cx="556953" cy="673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7B91E43-C96F-5CFC-EA4A-9BE8DA3AA9E7}"/>
              </a:ext>
            </a:extLst>
          </p:cNvPr>
          <p:cNvSpPr/>
          <p:nvPr/>
        </p:nvSpPr>
        <p:spPr>
          <a:xfrm>
            <a:off x="7065818" y="2286000"/>
            <a:ext cx="1055717" cy="673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AAA4CA6-C46F-32C9-EAB0-E89EFD6F75D2}"/>
              </a:ext>
            </a:extLst>
          </p:cNvPr>
          <p:cNvSpPr/>
          <p:nvPr/>
        </p:nvSpPr>
        <p:spPr>
          <a:xfrm>
            <a:off x="8420793" y="2028308"/>
            <a:ext cx="2518756" cy="10640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Mạng</a:t>
            </a:r>
            <a:r>
              <a:rPr lang="en-US" dirty="0"/>
              <a:t> Internet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4A1663DC-6EB0-870B-716B-64DDD8604F3B}"/>
              </a:ext>
            </a:extLst>
          </p:cNvPr>
          <p:cNvSpPr/>
          <p:nvPr/>
        </p:nvSpPr>
        <p:spPr>
          <a:xfrm>
            <a:off x="9443258" y="3233652"/>
            <a:ext cx="839585" cy="10640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05D75B-78BD-26D3-8F8B-D43B768F2980}"/>
              </a:ext>
            </a:extLst>
          </p:cNvPr>
          <p:cNvSpPr/>
          <p:nvPr/>
        </p:nvSpPr>
        <p:spPr>
          <a:xfrm>
            <a:off x="8744988" y="4438996"/>
            <a:ext cx="2236124" cy="67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bị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838C69B-8497-42EC-8BFD-EDDC8E8A64AE}"/>
              </a:ext>
            </a:extLst>
          </p:cNvPr>
          <p:cNvSpPr/>
          <p:nvPr/>
        </p:nvSpPr>
        <p:spPr>
          <a:xfrm>
            <a:off x="4438996" y="3765666"/>
            <a:ext cx="1970117" cy="9642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Chuông</a:t>
            </a:r>
            <a:r>
              <a:rPr lang="en-US" dirty="0"/>
              <a:t>, </a:t>
            </a:r>
            <a:r>
              <a:rPr lang="en-US" dirty="0" err="1"/>
              <a:t>còi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báo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2A5EBD-3683-7247-5EF4-3F54802D29EB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5424055" y="3117273"/>
            <a:ext cx="8312" cy="64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016AA8D-CCC9-5685-97E3-AD8BD6FAAC50}"/>
              </a:ext>
            </a:extLst>
          </p:cNvPr>
          <p:cNvSpPr/>
          <p:nvPr/>
        </p:nvSpPr>
        <p:spPr>
          <a:xfrm>
            <a:off x="4314305" y="818807"/>
            <a:ext cx="2236124" cy="67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bị di </a:t>
            </a:r>
            <a:r>
              <a:rPr lang="en-US" dirty="0" err="1"/>
              <a:t>động</a:t>
            </a:r>
            <a:r>
              <a:rPr lang="en-US" dirty="0"/>
              <a:t>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E55F3-8235-4262-5863-97E548C8E28E}"/>
              </a:ext>
            </a:extLst>
          </p:cNvPr>
          <p:cNvCxnSpPr>
            <a:stCxn id="4" idx="0"/>
            <a:endCxn id="35" idx="2"/>
          </p:cNvCxnSpPr>
          <p:nvPr/>
        </p:nvCxnSpPr>
        <p:spPr>
          <a:xfrm flipV="1">
            <a:off x="5432367" y="1492137"/>
            <a:ext cx="0" cy="66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6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tran</dc:creator>
  <cp:lastModifiedBy>linh tran</cp:lastModifiedBy>
  <cp:revision>1</cp:revision>
  <dcterms:created xsi:type="dcterms:W3CDTF">2023-10-22T04:31:33Z</dcterms:created>
  <dcterms:modified xsi:type="dcterms:W3CDTF">2023-10-22T04:41:27Z</dcterms:modified>
</cp:coreProperties>
</file>