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53298-06F3-4289-B0F7-1027D111EC43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5AA48F-BC79-4FBE-8323-5904A312D639}">
      <dgm:prSet phldrT="[Text]"/>
      <dgm:spPr/>
      <dgm:t>
        <a:bodyPr/>
        <a:lstStyle/>
        <a:p>
          <a:r>
            <a:rPr lang="en-US" dirty="0"/>
            <a:t>55k    </a:t>
          </a:r>
        </a:p>
      </dgm:t>
    </dgm:pt>
    <dgm:pt modelId="{4863FF63-859D-4917-AFD5-EAB5C1700617}" type="parTrans" cxnId="{5AC40F24-484F-40E9-8E9C-59DA0C29FFF3}">
      <dgm:prSet/>
      <dgm:spPr/>
      <dgm:t>
        <a:bodyPr/>
        <a:lstStyle/>
        <a:p>
          <a:endParaRPr lang="en-US"/>
        </a:p>
      </dgm:t>
    </dgm:pt>
    <dgm:pt modelId="{0C6C5A88-C259-4035-99E4-D9D21930477F}" type="sibTrans" cxnId="{5AC40F24-484F-40E9-8E9C-59DA0C29FFF3}">
      <dgm:prSet/>
      <dgm:spPr/>
      <dgm:t>
        <a:bodyPr/>
        <a:lstStyle/>
        <a:p>
          <a:endParaRPr lang="en-US"/>
        </a:p>
      </dgm:t>
    </dgm:pt>
    <dgm:pt modelId="{8DFDF2E2-A114-4499-BA7B-DA769F5BE731}">
      <dgm:prSet phldrT="[Text]"/>
      <dgm:spPr/>
      <dgm:t>
        <a:bodyPr/>
        <a:lstStyle/>
        <a:p>
          <a:r>
            <a:rPr lang="en-US" dirty="0" err="1"/>
            <a:t>mnist.test</a:t>
          </a:r>
          <a:endParaRPr lang="en-US" dirty="0"/>
        </a:p>
      </dgm:t>
    </dgm:pt>
    <dgm:pt modelId="{E07BFC6F-0510-4F72-818C-57494FB4ED4C}" type="parTrans" cxnId="{A55578B3-B064-4DF6-BB46-03B560D83B0C}">
      <dgm:prSet/>
      <dgm:spPr/>
      <dgm:t>
        <a:bodyPr/>
        <a:lstStyle/>
        <a:p>
          <a:endParaRPr lang="en-US"/>
        </a:p>
      </dgm:t>
    </dgm:pt>
    <dgm:pt modelId="{CF7DA642-4EF9-4268-88A0-F93D2A30092D}" type="sibTrans" cxnId="{A55578B3-B064-4DF6-BB46-03B560D83B0C}">
      <dgm:prSet/>
      <dgm:spPr/>
      <dgm:t>
        <a:bodyPr/>
        <a:lstStyle/>
        <a:p>
          <a:endParaRPr lang="en-US"/>
        </a:p>
      </dgm:t>
    </dgm:pt>
    <dgm:pt modelId="{64A2A7B1-CE9A-490F-B5D1-35FA561C88A4}">
      <dgm:prSet phldrT="[Text]"/>
      <dgm:spPr/>
      <dgm:t>
        <a:bodyPr/>
        <a:lstStyle/>
        <a:p>
          <a:r>
            <a:rPr lang="en-US" dirty="0"/>
            <a:t>5k</a:t>
          </a:r>
        </a:p>
      </dgm:t>
    </dgm:pt>
    <dgm:pt modelId="{88AFC5B6-D467-4D54-9BE9-A5ED1F53D01E}" type="parTrans" cxnId="{164EBDAE-A03D-44E1-95E3-C2370FDF4070}">
      <dgm:prSet/>
      <dgm:spPr/>
      <dgm:t>
        <a:bodyPr/>
        <a:lstStyle/>
        <a:p>
          <a:endParaRPr lang="en-US"/>
        </a:p>
      </dgm:t>
    </dgm:pt>
    <dgm:pt modelId="{4B8212DE-8F24-4BB0-A63F-7BDE07C820F7}" type="sibTrans" cxnId="{164EBDAE-A03D-44E1-95E3-C2370FDF4070}">
      <dgm:prSet/>
      <dgm:spPr/>
      <dgm:t>
        <a:bodyPr/>
        <a:lstStyle/>
        <a:p>
          <a:endParaRPr lang="en-US"/>
        </a:p>
      </dgm:t>
    </dgm:pt>
    <dgm:pt modelId="{0FEF54D9-BC50-42EA-BA29-FF6804680314}">
      <dgm:prSet phldrT="[Text]"/>
      <dgm:spPr/>
      <dgm:t>
        <a:bodyPr/>
        <a:lstStyle/>
        <a:p>
          <a:r>
            <a:rPr lang="en-US" dirty="0" err="1"/>
            <a:t>mnist.validation</a:t>
          </a:r>
          <a:endParaRPr lang="en-US" dirty="0"/>
        </a:p>
      </dgm:t>
    </dgm:pt>
    <dgm:pt modelId="{FC6FBCA9-4DCC-4052-AB6E-4BC051D58380}" type="parTrans" cxnId="{E870C819-94C9-4D85-B22B-C131B48C201C}">
      <dgm:prSet/>
      <dgm:spPr/>
      <dgm:t>
        <a:bodyPr/>
        <a:lstStyle/>
        <a:p>
          <a:endParaRPr lang="en-US"/>
        </a:p>
      </dgm:t>
    </dgm:pt>
    <dgm:pt modelId="{BDC02C61-5E1F-4935-A950-4E45315610A0}" type="sibTrans" cxnId="{E870C819-94C9-4D85-B22B-C131B48C201C}">
      <dgm:prSet/>
      <dgm:spPr/>
      <dgm:t>
        <a:bodyPr/>
        <a:lstStyle/>
        <a:p>
          <a:endParaRPr lang="en-US"/>
        </a:p>
      </dgm:t>
    </dgm:pt>
    <dgm:pt modelId="{D415E1A8-E702-439A-9494-C44C4D2128EA}">
      <dgm:prSet phldrT="[Text]"/>
      <dgm:spPr/>
      <dgm:t>
        <a:bodyPr/>
        <a:lstStyle/>
        <a:p>
          <a:r>
            <a:rPr lang="en-US" dirty="0"/>
            <a:t>        </a:t>
          </a:r>
          <a:r>
            <a:rPr lang="en-US" dirty="0" err="1"/>
            <a:t>mnist.train</a:t>
          </a:r>
          <a:endParaRPr lang="en-US" dirty="0"/>
        </a:p>
      </dgm:t>
    </dgm:pt>
    <dgm:pt modelId="{A87D2FE4-EE69-41DB-9130-9B807A9253F4}" type="sibTrans" cxnId="{3F9DCC41-9AE8-4F57-AE2C-700CC5A5CA9C}">
      <dgm:prSet/>
      <dgm:spPr/>
      <dgm:t>
        <a:bodyPr/>
        <a:lstStyle/>
        <a:p>
          <a:endParaRPr lang="en-US"/>
        </a:p>
      </dgm:t>
    </dgm:pt>
    <dgm:pt modelId="{4B5EE4E2-0F67-4BD3-BBC3-678991D15587}" type="parTrans" cxnId="{3F9DCC41-9AE8-4F57-AE2C-700CC5A5CA9C}">
      <dgm:prSet/>
      <dgm:spPr/>
      <dgm:t>
        <a:bodyPr/>
        <a:lstStyle/>
        <a:p>
          <a:endParaRPr lang="en-US"/>
        </a:p>
      </dgm:t>
    </dgm:pt>
    <dgm:pt modelId="{FD5C5D83-0105-4E32-922C-872AAEB4CC7B}">
      <dgm:prSet phldrT="[Text]"/>
      <dgm:spPr/>
      <dgm:t>
        <a:bodyPr/>
        <a:lstStyle/>
        <a:p>
          <a:r>
            <a:rPr lang="en-US" dirty="0"/>
            <a:t>        10k</a:t>
          </a:r>
        </a:p>
      </dgm:t>
    </dgm:pt>
    <dgm:pt modelId="{074D3C92-7F2C-40F1-B1D7-1CF62DA4E812}" type="sibTrans" cxnId="{433ACBD9-6E5B-4502-8501-26BE81A22A78}">
      <dgm:prSet/>
      <dgm:spPr/>
      <dgm:t>
        <a:bodyPr/>
        <a:lstStyle/>
        <a:p>
          <a:endParaRPr lang="en-US"/>
        </a:p>
      </dgm:t>
    </dgm:pt>
    <dgm:pt modelId="{4FFC3DC9-C31B-4B16-A945-653D11AB3688}" type="parTrans" cxnId="{433ACBD9-6E5B-4502-8501-26BE81A22A78}">
      <dgm:prSet/>
      <dgm:spPr/>
      <dgm:t>
        <a:bodyPr/>
        <a:lstStyle/>
        <a:p>
          <a:endParaRPr lang="en-US"/>
        </a:p>
      </dgm:t>
    </dgm:pt>
    <dgm:pt modelId="{DBF577FC-8074-48C4-AFC6-C94167382B0D}" type="pres">
      <dgm:prSet presAssocID="{0BC53298-06F3-4289-B0F7-1027D111EC4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A3C8B90-D994-4D51-8DE7-0237625C869A}" type="pres">
      <dgm:prSet presAssocID="{0BC53298-06F3-4289-B0F7-1027D111EC43}" presName="cycle" presStyleCnt="0"/>
      <dgm:spPr/>
    </dgm:pt>
    <dgm:pt modelId="{6C17A390-54D2-4325-AAFC-9C22E23A635A}" type="pres">
      <dgm:prSet presAssocID="{0BC53298-06F3-4289-B0F7-1027D111EC43}" presName="centerShape" presStyleCnt="0"/>
      <dgm:spPr/>
    </dgm:pt>
    <dgm:pt modelId="{BB48C232-6DBC-4CFF-94F8-B980CEE7836D}" type="pres">
      <dgm:prSet presAssocID="{0BC53298-06F3-4289-B0F7-1027D111EC43}" presName="connSite" presStyleLbl="node1" presStyleIdx="0" presStyleCnt="4"/>
      <dgm:spPr/>
    </dgm:pt>
    <dgm:pt modelId="{DC9609F4-38F2-4776-A5AB-7F4F73514619}" type="pres">
      <dgm:prSet presAssocID="{0BC53298-06F3-4289-B0F7-1027D111EC43}" presName="visible" presStyleLbl="node1" presStyleIdx="0" presStyleCnt="4" custLinFactNeighborX="-2509" custLinFactNeighborY="4198"/>
      <dgm:spPr/>
    </dgm:pt>
    <dgm:pt modelId="{407037B3-8ADC-48D1-B9DD-9B5FB4C0E7D0}" type="pres">
      <dgm:prSet presAssocID="{4863FF63-859D-4917-AFD5-EAB5C1700617}" presName="Name25" presStyleLbl="parChTrans1D1" presStyleIdx="0" presStyleCnt="3"/>
      <dgm:spPr/>
    </dgm:pt>
    <dgm:pt modelId="{09266AB2-D932-4048-8FDE-B43C16C6A605}" type="pres">
      <dgm:prSet presAssocID="{9B5AA48F-BC79-4FBE-8323-5904A312D639}" presName="node" presStyleCnt="0"/>
      <dgm:spPr/>
    </dgm:pt>
    <dgm:pt modelId="{3249CB57-49F0-4564-9769-C5FA34EAE81B}" type="pres">
      <dgm:prSet presAssocID="{9B5AA48F-BC79-4FBE-8323-5904A312D639}" presName="parentNode" presStyleLbl="node1" presStyleIdx="1" presStyleCnt="4" custScaleX="152906" custScaleY="158099" custLinFactNeighborX="-7003" custLinFactNeighborY="-44443">
        <dgm:presLayoutVars>
          <dgm:chMax val="1"/>
          <dgm:bulletEnabled val="1"/>
        </dgm:presLayoutVars>
      </dgm:prSet>
      <dgm:spPr/>
    </dgm:pt>
    <dgm:pt modelId="{4CD14F3A-322F-4CCD-BECD-8A8689D3E4F1}" type="pres">
      <dgm:prSet presAssocID="{9B5AA48F-BC79-4FBE-8323-5904A312D639}" presName="childNode" presStyleLbl="revTx" presStyleIdx="0" presStyleCnt="3">
        <dgm:presLayoutVars>
          <dgm:bulletEnabled val="1"/>
        </dgm:presLayoutVars>
      </dgm:prSet>
      <dgm:spPr/>
    </dgm:pt>
    <dgm:pt modelId="{340C2112-0C2E-4352-8B73-8A5A2CCA1C9D}" type="pres">
      <dgm:prSet presAssocID="{4FFC3DC9-C31B-4B16-A945-653D11AB3688}" presName="Name25" presStyleLbl="parChTrans1D1" presStyleIdx="1" presStyleCnt="3"/>
      <dgm:spPr/>
    </dgm:pt>
    <dgm:pt modelId="{341FD514-0728-47E8-9CF8-CB8446F7CFE0}" type="pres">
      <dgm:prSet presAssocID="{FD5C5D83-0105-4E32-922C-872AAEB4CC7B}" presName="node" presStyleCnt="0"/>
      <dgm:spPr/>
    </dgm:pt>
    <dgm:pt modelId="{69D4C5F8-AACC-45CA-9BB7-15A4ECEC5900}" type="pres">
      <dgm:prSet presAssocID="{FD5C5D83-0105-4E32-922C-872AAEB4CC7B}" presName="parentNode" presStyleLbl="node1" presStyleIdx="2" presStyleCnt="4" custScaleX="142384" custScaleY="122753" custLinFactNeighborX="31352" custLinFactNeighborY="-4771">
        <dgm:presLayoutVars>
          <dgm:chMax val="1"/>
          <dgm:bulletEnabled val="1"/>
        </dgm:presLayoutVars>
      </dgm:prSet>
      <dgm:spPr/>
    </dgm:pt>
    <dgm:pt modelId="{EB68DD87-4772-4ED2-BDBC-06EF66C3C821}" type="pres">
      <dgm:prSet presAssocID="{FD5C5D83-0105-4E32-922C-872AAEB4CC7B}" presName="childNode" presStyleLbl="revTx" presStyleIdx="1" presStyleCnt="3">
        <dgm:presLayoutVars>
          <dgm:bulletEnabled val="1"/>
        </dgm:presLayoutVars>
      </dgm:prSet>
      <dgm:spPr/>
    </dgm:pt>
    <dgm:pt modelId="{3AC61321-BB5E-4197-8784-82260901D014}" type="pres">
      <dgm:prSet presAssocID="{88AFC5B6-D467-4D54-9BE9-A5ED1F53D01E}" presName="Name25" presStyleLbl="parChTrans1D1" presStyleIdx="2" presStyleCnt="3"/>
      <dgm:spPr/>
    </dgm:pt>
    <dgm:pt modelId="{B85D2260-A619-4BEC-A694-1BB4F0516DEE}" type="pres">
      <dgm:prSet presAssocID="{64A2A7B1-CE9A-490F-B5D1-35FA561C88A4}" presName="node" presStyleCnt="0"/>
      <dgm:spPr/>
    </dgm:pt>
    <dgm:pt modelId="{D237F3C0-4151-47B1-8F82-A407FB4D9822}" type="pres">
      <dgm:prSet presAssocID="{64A2A7B1-CE9A-490F-B5D1-35FA561C88A4}" presName="parentNode" presStyleLbl="node1" presStyleIdx="3" presStyleCnt="4" custScaleX="93253" custScaleY="87562">
        <dgm:presLayoutVars>
          <dgm:chMax val="1"/>
          <dgm:bulletEnabled val="1"/>
        </dgm:presLayoutVars>
      </dgm:prSet>
      <dgm:spPr/>
    </dgm:pt>
    <dgm:pt modelId="{75879DEF-52CD-4725-B722-998D7655DE67}" type="pres">
      <dgm:prSet presAssocID="{64A2A7B1-CE9A-490F-B5D1-35FA561C88A4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F440A38C-6A26-4783-A54F-1D5C456AA810}" type="presOf" srcId="{88AFC5B6-D467-4D54-9BE9-A5ED1F53D01E}" destId="{3AC61321-BB5E-4197-8784-82260901D014}" srcOrd="0" destOrd="0" presId="urn:microsoft.com/office/officeart/2005/8/layout/radial2"/>
    <dgm:cxn modelId="{28518D4D-E34B-448C-B864-C193C278954D}" type="presOf" srcId="{8DFDF2E2-A114-4499-BA7B-DA769F5BE731}" destId="{EB68DD87-4772-4ED2-BDBC-06EF66C3C821}" srcOrd="0" destOrd="0" presId="urn:microsoft.com/office/officeart/2005/8/layout/radial2"/>
    <dgm:cxn modelId="{164EBDAE-A03D-44E1-95E3-C2370FDF4070}" srcId="{0BC53298-06F3-4289-B0F7-1027D111EC43}" destId="{64A2A7B1-CE9A-490F-B5D1-35FA561C88A4}" srcOrd="2" destOrd="0" parTransId="{88AFC5B6-D467-4D54-9BE9-A5ED1F53D01E}" sibTransId="{4B8212DE-8F24-4BB0-A63F-7BDE07C820F7}"/>
    <dgm:cxn modelId="{A55578B3-B064-4DF6-BB46-03B560D83B0C}" srcId="{FD5C5D83-0105-4E32-922C-872AAEB4CC7B}" destId="{8DFDF2E2-A114-4499-BA7B-DA769F5BE731}" srcOrd="0" destOrd="0" parTransId="{E07BFC6F-0510-4F72-818C-57494FB4ED4C}" sibTransId="{CF7DA642-4EF9-4268-88A0-F93D2A30092D}"/>
    <dgm:cxn modelId="{E870C819-94C9-4D85-B22B-C131B48C201C}" srcId="{64A2A7B1-CE9A-490F-B5D1-35FA561C88A4}" destId="{0FEF54D9-BC50-42EA-BA29-FF6804680314}" srcOrd="0" destOrd="0" parTransId="{FC6FBCA9-4DCC-4052-AB6E-4BC051D58380}" sibTransId="{BDC02C61-5E1F-4935-A950-4E45315610A0}"/>
    <dgm:cxn modelId="{3F9DCC41-9AE8-4F57-AE2C-700CC5A5CA9C}" srcId="{9B5AA48F-BC79-4FBE-8323-5904A312D639}" destId="{D415E1A8-E702-439A-9494-C44C4D2128EA}" srcOrd="0" destOrd="0" parTransId="{4B5EE4E2-0F67-4BD3-BBC3-678991D15587}" sibTransId="{A87D2FE4-EE69-41DB-9130-9B807A9253F4}"/>
    <dgm:cxn modelId="{3AC3DB29-C103-4E1E-B939-690AB90A0FA9}" type="presOf" srcId="{4863FF63-859D-4917-AFD5-EAB5C1700617}" destId="{407037B3-8ADC-48D1-B9DD-9B5FB4C0E7D0}" srcOrd="0" destOrd="0" presId="urn:microsoft.com/office/officeart/2005/8/layout/radial2"/>
    <dgm:cxn modelId="{7AE42321-35CB-4EA8-AB84-A7D2DA59F0DE}" type="presOf" srcId="{0FEF54D9-BC50-42EA-BA29-FF6804680314}" destId="{75879DEF-52CD-4725-B722-998D7655DE67}" srcOrd="0" destOrd="0" presId="urn:microsoft.com/office/officeart/2005/8/layout/radial2"/>
    <dgm:cxn modelId="{E9508C5C-97FA-433C-BB99-899760E90028}" type="presOf" srcId="{D415E1A8-E702-439A-9494-C44C4D2128EA}" destId="{4CD14F3A-322F-4CCD-BECD-8A8689D3E4F1}" srcOrd="0" destOrd="0" presId="urn:microsoft.com/office/officeart/2005/8/layout/radial2"/>
    <dgm:cxn modelId="{433ACBD9-6E5B-4502-8501-26BE81A22A78}" srcId="{0BC53298-06F3-4289-B0F7-1027D111EC43}" destId="{FD5C5D83-0105-4E32-922C-872AAEB4CC7B}" srcOrd="1" destOrd="0" parTransId="{4FFC3DC9-C31B-4B16-A945-653D11AB3688}" sibTransId="{074D3C92-7F2C-40F1-B1D7-1CF62DA4E812}"/>
    <dgm:cxn modelId="{94260FF5-556D-459F-9B5F-9773B43DA382}" type="presOf" srcId="{4FFC3DC9-C31B-4B16-A945-653D11AB3688}" destId="{340C2112-0C2E-4352-8B73-8A5A2CCA1C9D}" srcOrd="0" destOrd="0" presId="urn:microsoft.com/office/officeart/2005/8/layout/radial2"/>
    <dgm:cxn modelId="{96586AEB-4BB9-4812-84FA-BC01CF2C8902}" type="presOf" srcId="{64A2A7B1-CE9A-490F-B5D1-35FA561C88A4}" destId="{D237F3C0-4151-47B1-8F82-A407FB4D9822}" srcOrd="0" destOrd="0" presId="urn:microsoft.com/office/officeart/2005/8/layout/radial2"/>
    <dgm:cxn modelId="{9134A916-86EB-478C-B8EF-D174339660AA}" type="presOf" srcId="{9B5AA48F-BC79-4FBE-8323-5904A312D639}" destId="{3249CB57-49F0-4564-9769-C5FA34EAE81B}" srcOrd="0" destOrd="0" presId="urn:microsoft.com/office/officeart/2005/8/layout/radial2"/>
    <dgm:cxn modelId="{5AC40F24-484F-40E9-8E9C-59DA0C29FFF3}" srcId="{0BC53298-06F3-4289-B0F7-1027D111EC43}" destId="{9B5AA48F-BC79-4FBE-8323-5904A312D639}" srcOrd="0" destOrd="0" parTransId="{4863FF63-859D-4917-AFD5-EAB5C1700617}" sibTransId="{0C6C5A88-C259-4035-99E4-D9D21930477F}"/>
    <dgm:cxn modelId="{DD31125F-83D6-458F-902C-14E35359F334}" type="presOf" srcId="{FD5C5D83-0105-4E32-922C-872AAEB4CC7B}" destId="{69D4C5F8-AACC-45CA-9BB7-15A4ECEC5900}" srcOrd="0" destOrd="0" presId="urn:microsoft.com/office/officeart/2005/8/layout/radial2"/>
    <dgm:cxn modelId="{6C316C85-43AE-4659-828D-F550F1D02641}" type="presOf" srcId="{0BC53298-06F3-4289-B0F7-1027D111EC43}" destId="{DBF577FC-8074-48C4-AFC6-C94167382B0D}" srcOrd="0" destOrd="0" presId="urn:microsoft.com/office/officeart/2005/8/layout/radial2"/>
    <dgm:cxn modelId="{254BFD7B-8112-4159-82BB-DA51CE6400F3}" type="presParOf" srcId="{DBF577FC-8074-48C4-AFC6-C94167382B0D}" destId="{4A3C8B90-D994-4D51-8DE7-0237625C869A}" srcOrd="0" destOrd="0" presId="urn:microsoft.com/office/officeart/2005/8/layout/radial2"/>
    <dgm:cxn modelId="{793D8A1D-1C19-49F2-8255-DDE855B04EDE}" type="presParOf" srcId="{4A3C8B90-D994-4D51-8DE7-0237625C869A}" destId="{6C17A390-54D2-4325-AAFC-9C22E23A635A}" srcOrd="0" destOrd="0" presId="urn:microsoft.com/office/officeart/2005/8/layout/radial2"/>
    <dgm:cxn modelId="{BBCB2922-53FF-4071-8EEC-1A571ACE6BEC}" type="presParOf" srcId="{6C17A390-54D2-4325-AAFC-9C22E23A635A}" destId="{BB48C232-6DBC-4CFF-94F8-B980CEE7836D}" srcOrd="0" destOrd="0" presId="urn:microsoft.com/office/officeart/2005/8/layout/radial2"/>
    <dgm:cxn modelId="{93240AA2-F398-4082-B2D4-C937D9F748B3}" type="presParOf" srcId="{6C17A390-54D2-4325-AAFC-9C22E23A635A}" destId="{DC9609F4-38F2-4776-A5AB-7F4F73514619}" srcOrd="1" destOrd="0" presId="urn:microsoft.com/office/officeart/2005/8/layout/radial2"/>
    <dgm:cxn modelId="{2CBB68A6-6F37-4469-B3FA-1D74E2ADDA30}" type="presParOf" srcId="{4A3C8B90-D994-4D51-8DE7-0237625C869A}" destId="{407037B3-8ADC-48D1-B9DD-9B5FB4C0E7D0}" srcOrd="1" destOrd="0" presId="urn:microsoft.com/office/officeart/2005/8/layout/radial2"/>
    <dgm:cxn modelId="{EF97D553-621F-42BA-9F33-AC010E3E6B3E}" type="presParOf" srcId="{4A3C8B90-D994-4D51-8DE7-0237625C869A}" destId="{09266AB2-D932-4048-8FDE-B43C16C6A605}" srcOrd="2" destOrd="0" presId="urn:microsoft.com/office/officeart/2005/8/layout/radial2"/>
    <dgm:cxn modelId="{144C477A-DA52-42D5-9541-EBF9EC4D2C1B}" type="presParOf" srcId="{09266AB2-D932-4048-8FDE-B43C16C6A605}" destId="{3249CB57-49F0-4564-9769-C5FA34EAE81B}" srcOrd="0" destOrd="0" presId="urn:microsoft.com/office/officeart/2005/8/layout/radial2"/>
    <dgm:cxn modelId="{C087840E-8F07-4774-8C4E-69E7535D9187}" type="presParOf" srcId="{09266AB2-D932-4048-8FDE-B43C16C6A605}" destId="{4CD14F3A-322F-4CCD-BECD-8A8689D3E4F1}" srcOrd="1" destOrd="0" presId="urn:microsoft.com/office/officeart/2005/8/layout/radial2"/>
    <dgm:cxn modelId="{DBF776F7-4359-4071-987C-48129CBEFA3D}" type="presParOf" srcId="{4A3C8B90-D994-4D51-8DE7-0237625C869A}" destId="{340C2112-0C2E-4352-8B73-8A5A2CCA1C9D}" srcOrd="3" destOrd="0" presId="urn:microsoft.com/office/officeart/2005/8/layout/radial2"/>
    <dgm:cxn modelId="{854B9A04-DB6F-404F-AE9E-909CF1CB8FF9}" type="presParOf" srcId="{4A3C8B90-D994-4D51-8DE7-0237625C869A}" destId="{341FD514-0728-47E8-9CF8-CB8446F7CFE0}" srcOrd="4" destOrd="0" presId="urn:microsoft.com/office/officeart/2005/8/layout/radial2"/>
    <dgm:cxn modelId="{D7EAD642-DDDF-49DB-B892-D763E5DC8076}" type="presParOf" srcId="{341FD514-0728-47E8-9CF8-CB8446F7CFE0}" destId="{69D4C5F8-AACC-45CA-9BB7-15A4ECEC5900}" srcOrd="0" destOrd="0" presId="urn:microsoft.com/office/officeart/2005/8/layout/radial2"/>
    <dgm:cxn modelId="{0176B6DB-102F-4C18-839B-D18C65654952}" type="presParOf" srcId="{341FD514-0728-47E8-9CF8-CB8446F7CFE0}" destId="{EB68DD87-4772-4ED2-BDBC-06EF66C3C821}" srcOrd="1" destOrd="0" presId="urn:microsoft.com/office/officeart/2005/8/layout/radial2"/>
    <dgm:cxn modelId="{DA3DB684-3E6A-492A-B360-9FDDF6A14C02}" type="presParOf" srcId="{4A3C8B90-D994-4D51-8DE7-0237625C869A}" destId="{3AC61321-BB5E-4197-8784-82260901D014}" srcOrd="5" destOrd="0" presId="urn:microsoft.com/office/officeart/2005/8/layout/radial2"/>
    <dgm:cxn modelId="{EFFCBC9B-B424-4119-92B1-D36801996CB7}" type="presParOf" srcId="{4A3C8B90-D994-4D51-8DE7-0237625C869A}" destId="{B85D2260-A619-4BEC-A694-1BB4F0516DEE}" srcOrd="6" destOrd="0" presId="urn:microsoft.com/office/officeart/2005/8/layout/radial2"/>
    <dgm:cxn modelId="{00F50A49-90D7-4930-B2D5-97633D2274ED}" type="presParOf" srcId="{B85D2260-A619-4BEC-A694-1BB4F0516DEE}" destId="{D237F3C0-4151-47B1-8F82-A407FB4D9822}" srcOrd="0" destOrd="0" presId="urn:microsoft.com/office/officeart/2005/8/layout/radial2"/>
    <dgm:cxn modelId="{9C6E48A2-FAE0-45AE-B7BD-F11230F6A489}" type="presParOf" srcId="{B85D2260-A619-4BEC-A694-1BB4F0516DEE}" destId="{75879DEF-52CD-4725-B722-998D7655DE6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CC830-7913-4725-BC9A-D1A054A88981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A57CB57F-6CDF-42F7-A040-5F63D6EC9247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313D65C3-4FC6-43AF-9D68-6CBA50FCC85A}" type="parTrans" cxnId="{6EB91480-AABA-4C7C-A624-D03045687514}">
      <dgm:prSet/>
      <dgm:spPr/>
      <dgm:t>
        <a:bodyPr/>
        <a:lstStyle/>
        <a:p>
          <a:endParaRPr lang="en-US"/>
        </a:p>
      </dgm:t>
    </dgm:pt>
    <dgm:pt modelId="{F60F8E42-899E-4033-8D3D-96F4BDA80187}" type="sibTrans" cxnId="{6EB91480-AABA-4C7C-A624-D03045687514}">
      <dgm:prSet/>
      <dgm:spPr/>
      <dgm:t>
        <a:bodyPr/>
        <a:lstStyle/>
        <a:p>
          <a:endParaRPr lang="en-US"/>
        </a:p>
      </dgm:t>
    </dgm:pt>
    <dgm:pt modelId="{6FB85100-8B97-47E5-9150-0D2874EA77D8}">
      <dgm:prSet phldrT="[Text]"/>
      <dgm:spPr/>
      <dgm:t>
        <a:bodyPr/>
        <a:lstStyle/>
        <a:p>
          <a:r>
            <a:rPr lang="en-US" dirty="0"/>
            <a:t>logit</a:t>
          </a:r>
        </a:p>
      </dgm:t>
    </dgm:pt>
    <dgm:pt modelId="{6EBAB696-EB57-40B0-BF81-23C088B532AF}" type="parTrans" cxnId="{50B0DD31-E7FC-4579-9E4D-86DF76B25EE9}">
      <dgm:prSet/>
      <dgm:spPr/>
      <dgm:t>
        <a:bodyPr/>
        <a:lstStyle/>
        <a:p>
          <a:endParaRPr lang="en-US"/>
        </a:p>
      </dgm:t>
    </dgm:pt>
    <dgm:pt modelId="{C9CD9817-A11C-494A-81C0-5C5E79712DDB}" type="sibTrans" cxnId="{50B0DD31-E7FC-4579-9E4D-86DF76B25EE9}">
      <dgm:prSet/>
      <dgm:spPr/>
      <dgm:t>
        <a:bodyPr/>
        <a:lstStyle/>
        <a:p>
          <a:endParaRPr lang="en-US"/>
        </a:p>
      </dgm:t>
    </dgm:pt>
    <dgm:pt modelId="{B7297ED1-021F-43EA-8C18-84316A0D2EDA}">
      <dgm:prSet phldrT="[Text]"/>
      <dgm:spPr/>
      <dgm:t>
        <a:bodyPr/>
        <a:lstStyle/>
        <a:p>
          <a:r>
            <a:rPr lang="en-US" dirty="0" err="1"/>
            <a:t>softmax</a:t>
          </a:r>
          <a:endParaRPr lang="en-US" dirty="0"/>
        </a:p>
      </dgm:t>
    </dgm:pt>
    <dgm:pt modelId="{CD520173-D47D-458E-970D-ADBB51384C8C}" type="parTrans" cxnId="{EA07847D-4721-4C29-8F99-B39FC08E02C3}">
      <dgm:prSet/>
      <dgm:spPr/>
      <dgm:t>
        <a:bodyPr/>
        <a:lstStyle/>
        <a:p>
          <a:endParaRPr lang="en-US"/>
        </a:p>
      </dgm:t>
    </dgm:pt>
    <dgm:pt modelId="{57D3623A-54A6-45B7-8E1D-5AE101E885B9}" type="sibTrans" cxnId="{EA07847D-4721-4C29-8F99-B39FC08E02C3}">
      <dgm:prSet/>
      <dgm:spPr/>
      <dgm:t>
        <a:bodyPr/>
        <a:lstStyle/>
        <a:p>
          <a:endParaRPr lang="en-US"/>
        </a:p>
      </dgm:t>
    </dgm:pt>
    <dgm:pt modelId="{D51BE764-EC74-4AF1-BF81-D9D0C43D67F0}">
      <dgm:prSet phldrT="[Text]"/>
      <dgm:spPr/>
      <dgm:t>
        <a:bodyPr/>
        <a:lstStyle/>
        <a:p>
          <a:r>
            <a:rPr lang="en-US" dirty="0"/>
            <a:t>one-hot</a:t>
          </a:r>
        </a:p>
      </dgm:t>
    </dgm:pt>
    <dgm:pt modelId="{BBD2D57B-129D-48CF-B78D-FE88F247F131}" type="parTrans" cxnId="{6C1D3E8C-2A11-48F9-BBDF-CE8EA3E1ED3D}">
      <dgm:prSet/>
      <dgm:spPr/>
      <dgm:t>
        <a:bodyPr/>
        <a:lstStyle/>
        <a:p>
          <a:endParaRPr lang="en-US"/>
        </a:p>
      </dgm:t>
    </dgm:pt>
    <dgm:pt modelId="{ECC5A804-1CD2-40CB-906D-C4995B1D0AF4}" type="sibTrans" cxnId="{6C1D3E8C-2A11-48F9-BBDF-CE8EA3E1ED3D}">
      <dgm:prSet/>
      <dgm:spPr/>
      <dgm:t>
        <a:bodyPr/>
        <a:lstStyle/>
        <a:p>
          <a:endParaRPr lang="en-US"/>
        </a:p>
      </dgm:t>
    </dgm:pt>
    <dgm:pt modelId="{A8312FB2-EEAA-48F1-959B-E3B21082C31C}" type="pres">
      <dgm:prSet presAssocID="{58BCC830-7913-4725-BC9A-D1A054A88981}" presName="theList" presStyleCnt="0">
        <dgm:presLayoutVars>
          <dgm:dir/>
          <dgm:animLvl val="lvl"/>
          <dgm:resizeHandles val="exact"/>
        </dgm:presLayoutVars>
      </dgm:prSet>
      <dgm:spPr/>
    </dgm:pt>
    <dgm:pt modelId="{667A2FA6-7A18-4060-AAFD-15649442C9C0}" type="pres">
      <dgm:prSet presAssocID="{A57CB57F-6CDF-42F7-A040-5F63D6EC9247}" presName="compNode" presStyleCnt="0"/>
      <dgm:spPr/>
    </dgm:pt>
    <dgm:pt modelId="{AE2BF497-9EE6-453D-9BE1-837C2E7051DA}" type="pres">
      <dgm:prSet presAssocID="{A57CB57F-6CDF-42F7-A040-5F63D6EC9247}" presName="noGeometry" presStyleCnt="0"/>
      <dgm:spPr/>
    </dgm:pt>
    <dgm:pt modelId="{8D3D0A10-FCB5-46A9-B16C-5920C99D6A97}" type="pres">
      <dgm:prSet presAssocID="{A57CB57F-6CDF-42F7-A040-5F63D6EC9247}" presName="childTextVisible" presStyleLbl="bgAccFollowNode1" presStyleIdx="0" presStyleCnt="4">
        <dgm:presLayoutVars>
          <dgm:bulletEnabled val="1"/>
        </dgm:presLayoutVars>
      </dgm:prSet>
      <dgm:spPr/>
    </dgm:pt>
    <dgm:pt modelId="{E459D18B-EE30-4841-B1C3-2808E2FB113F}" type="pres">
      <dgm:prSet presAssocID="{A57CB57F-6CDF-42F7-A040-5F63D6EC9247}" presName="childTextHidden" presStyleLbl="bgAccFollowNode1" presStyleIdx="0" presStyleCnt="4"/>
      <dgm:spPr/>
    </dgm:pt>
    <dgm:pt modelId="{615346B3-1675-4ACA-859F-621B58379F33}" type="pres">
      <dgm:prSet presAssocID="{A57CB57F-6CDF-42F7-A040-5F63D6EC924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57CB703-2873-4012-A525-80C997EF5430}" type="pres">
      <dgm:prSet presAssocID="{A57CB57F-6CDF-42F7-A040-5F63D6EC9247}" presName="aSpace" presStyleCnt="0"/>
      <dgm:spPr/>
    </dgm:pt>
    <dgm:pt modelId="{CCE9F0A4-08C7-43B5-A4F1-B8F2B9544414}" type="pres">
      <dgm:prSet presAssocID="{6FB85100-8B97-47E5-9150-0D2874EA77D8}" presName="compNode" presStyleCnt="0"/>
      <dgm:spPr/>
    </dgm:pt>
    <dgm:pt modelId="{2D827A70-B03A-4F31-B564-BFEA0AD69D0A}" type="pres">
      <dgm:prSet presAssocID="{6FB85100-8B97-47E5-9150-0D2874EA77D8}" presName="noGeometry" presStyleCnt="0"/>
      <dgm:spPr/>
    </dgm:pt>
    <dgm:pt modelId="{8B23C550-F7FA-42AC-8B14-F78B66C184F9}" type="pres">
      <dgm:prSet presAssocID="{6FB85100-8B97-47E5-9150-0D2874EA77D8}" presName="childTextVisible" presStyleLbl="bgAccFollowNode1" presStyleIdx="1" presStyleCnt="4" custLinFactNeighborX="-708">
        <dgm:presLayoutVars>
          <dgm:bulletEnabled val="1"/>
        </dgm:presLayoutVars>
      </dgm:prSet>
      <dgm:spPr/>
    </dgm:pt>
    <dgm:pt modelId="{4A8324FA-67C2-4556-BC33-1AB2A80DBBF6}" type="pres">
      <dgm:prSet presAssocID="{6FB85100-8B97-47E5-9150-0D2874EA77D8}" presName="childTextHidden" presStyleLbl="bgAccFollowNode1" presStyleIdx="1" presStyleCnt="4"/>
      <dgm:spPr/>
    </dgm:pt>
    <dgm:pt modelId="{DB3F3F86-373A-4273-AD7C-4324C78CC9B9}" type="pres">
      <dgm:prSet presAssocID="{6FB85100-8B97-47E5-9150-0D2874EA77D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823333A-CEC3-43F4-89CC-BCB710EAB8B9}" type="pres">
      <dgm:prSet presAssocID="{6FB85100-8B97-47E5-9150-0D2874EA77D8}" presName="aSpace" presStyleCnt="0"/>
      <dgm:spPr/>
    </dgm:pt>
    <dgm:pt modelId="{046EC08B-7620-4331-9985-BC1191E5149D}" type="pres">
      <dgm:prSet presAssocID="{B7297ED1-021F-43EA-8C18-84316A0D2EDA}" presName="compNode" presStyleCnt="0"/>
      <dgm:spPr/>
    </dgm:pt>
    <dgm:pt modelId="{3F818F5B-BCC0-4A61-8C2D-0CECF5171262}" type="pres">
      <dgm:prSet presAssocID="{B7297ED1-021F-43EA-8C18-84316A0D2EDA}" presName="noGeometry" presStyleCnt="0"/>
      <dgm:spPr/>
    </dgm:pt>
    <dgm:pt modelId="{BB9574D2-6DB0-44D2-A64C-6D6A3581468B}" type="pres">
      <dgm:prSet presAssocID="{B7297ED1-021F-43EA-8C18-84316A0D2EDA}" presName="childTextVisible" presStyleLbl="bgAccFollowNode1" presStyleIdx="2" presStyleCnt="4">
        <dgm:presLayoutVars>
          <dgm:bulletEnabled val="1"/>
        </dgm:presLayoutVars>
      </dgm:prSet>
      <dgm:spPr/>
    </dgm:pt>
    <dgm:pt modelId="{5CB9E7E2-BC89-46EE-8FBD-6E8BE053AA87}" type="pres">
      <dgm:prSet presAssocID="{B7297ED1-021F-43EA-8C18-84316A0D2EDA}" presName="childTextHidden" presStyleLbl="bgAccFollowNode1" presStyleIdx="2" presStyleCnt="4"/>
      <dgm:spPr/>
    </dgm:pt>
    <dgm:pt modelId="{B3987415-8F24-4183-A7C5-1AC8332BAD0E}" type="pres">
      <dgm:prSet presAssocID="{B7297ED1-021F-43EA-8C18-84316A0D2E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3130F19-5999-4280-BB60-C79579A21956}" type="pres">
      <dgm:prSet presAssocID="{B7297ED1-021F-43EA-8C18-84316A0D2EDA}" presName="aSpace" presStyleCnt="0"/>
      <dgm:spPr/>
    </dgm:pt>
    <dgm:pt modelId="{309D3982-2E0A-497F-AE41-4A793CA2959A}" type="pres">
      <dgm:prSet presAssocID="{D51BE764-EC74-4AF1-BF81-D9D0C43D67F0}" presName="compNode" presStyleCnt="0"/>
      <dgm:spPr/>
    </dgm:pt>
    <dgm:pt modelId="{8FE64E9F-7BB6-479E-BA1A-5B21FDD59754}" type="pres">
      <dgm:prSet presAssocID="{D51BE764-EC74-4AF1-BF81-D9D0C43D67F0}" presName="noGeometry" presStyleCnt="0"/>
      <dgm:spPr/>
    </dgm:pt>
    <dgm:pt modelId="{C71ACBFC-A560-46ED-AB08-ED048F391D83}" type="pres">
      <dgm:prSet presAssocID="{D51BE764-EC74-4AF1-BF81-D9D0C43D67F0}" presName="childTextVisible" presStyleLbl="bgAccFollowNode1" presStyleIdx="3" presStyleCnt="4">
        <dgm:presLayoutVars>
          <dgm:bulletEnabled val="1"/>
        </dgm:presLayoutVars>
      </dgm:prSet>
      <dgm:spPr/>
    </dgm:pt>
    <dgm:pt modelId="{E2125D9C-C60C-4FFE-8EC1-466C2755DED0}" type="pres">
      <dgm:prSet presAssocID="{D51BE764-EC74-4AF1-BF81-D9D0C43D67F0}" presName="childTextHidden" presStyleLbl="bgAccFollowNode1" presStyleIdx="3" presStyleCnt="4"/>
      <dgm:spPr/>
    </dgm:pt>
    <dgm:pt modelId="{184DA172-2A12-49EB-A664-9553E11DF25D}" type="pres">
      <dgm:prSet presAssocID="{D51BE764-EC74-4AF1-BF81-D9D0C43D67F0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C1D3E8C-2A11-48F9-BBDF-CE8EA3E1ED3D}" srcId="{58BCC830-7913-4725-BC9A-D1A054A88981}" destId="{D51BE764-EC74-4AF1-BF81-D9D0C43D67F0}" srcOrd="3" destOrd="0" parTransId="{BBD2D57B-129D-48CF-B78D-FE88F247F131}" sibTransId="{ECC5A804-1CD2-40CB-906D-C4995B1D0AF4}"/>
    <dgm:cxn modelId="{EA07847D-4721-4C29-8F99-B39FC08E02C3}" srcId="{58BCC830-7913-4725-BC9A-D1A054A88981}" destId="{B7297ED1-021F-43EA-8C18-84316A0D2EDA}" srcOrd="2" destOrd="0" parTransId="{CD520173-D47D-458E-970D-ADBB51384C8C}" sibTransId="{57D3623A-54A6-45B7-8E1D-5AE101E885B9}"/>
    <dgm:cxn modelId="{50B0DD31-E7FC-4579-9E4D-86DF76B25EE9}" srcId="{58BCC830-7913-4725-BC9A-D1A054A88981}" destId="{6FB85100-8B97-47E5-9150-0D2874EA77D8}" srcOrd="1" destOrd="0" parTransId="{6EBAB696-EB57-40B0-BF81-23C088B532AF}" sibTransId="{C9CD9817-A11C-494A-81C0-5C5E79712DDB}"/>
    <dgm:cxn modelId="{FC4A9C50-8B4A-4186-9A73-EDB76408A04A}" type="presOf" srcId="{6FB85100-8B97-47E5-9150-0D2874EA77D8}" destId="{DB3F3F86-373A-4273-AD7C-4324C78CC9B9}" srcOrd="0" destOrd="0" presId="urn:microsoft.com/office/officeart/2005/8/layout/hProcess6"/>
    <dgm:cxn modelId="{6EB91480-AABA-4C7C-A624-D03045687514}" srcId="{58BCC830-7913-4725-BC9A-D1A054A88981}" destId="{A57CB57F-6CDF-42F7-A040-5F63D6EC9247}" srcOrd="0" destOrd="0" parTransId="{313D65C3-4FC6-43AF-9D68-6CBA50FCC85A}" sibTransId="{F60F8E42-899E-4033-8D3D-96F4BDA80187}"/>
    <dgm:cxn modelId="{79741F6A-E11F-44D1-BDD1-57A72BF69228}" type="presOf" srcId="{B7297ED1-021F-43EA-8C18-84316A0D2EDA}" destId="{B3987415-8F24-4183-A7C5-1AC8332BAD0E}" srcOrd="0" destOrd="0" presId="urn:microsoft.com/office/officeart/2005/8/layout/hProcess6"/>
    <dgm:cxn modelId="{9920E7D5-F1C8-449E-A911-BD51C007DFFF}" type="presOf" srcId="{58BCC830-7913-4725-BC9A-D1A054A88981}" destId="{A8312FB2-EEAA-48F1-959B-E3B21082C31C}" srcOrd="0" destOrd="0" presId="urn:microsoft.com/office/officeart/2005/8/layout/hProcess6"/>
    <dgm:cxn modelId="{725DE025-9101-4BCC-98C8-B1F8526CE984}" type="presOf" srcId="{D51BE764-EC74-4AF1-BF81-D9D0C43D67F0}" destId="{184DA172-2A12-49EB-A664-9553E11DF25D}" srcOrd="0" destOrd="0" presId="urn:microsoft.com/office/officeart/2005/8/layout/hProcess6"/>
    <dgm:cxn modelId="{F0DA4A8B-31A2-4E5D-8BCD-B53EB595FB21}" type="presOf" srcId="{A57CB57F-6CDF-42F7-A040-5F63D6EC9247}" destId="{615346B3-1675-4ACA-859F-621B58379F33}" srcOrd="0" destOrd="0" presId="urn:microsoft.com/office/officeart/2005/8/layout/hProcess6"/>
    <dgm:cxn modelId="{C3C2CC47-3B17-4BF4-A215-7AF39B90E09F}" type="presParOf" srcId="{A8312FB2-EEAA-48F1-959B-E3B21082C31C}" destId="{667A2FA6-7A18-4060-AAFD-15649442C9C0}" srcOrd="0" destOrd="0" presId="urn:microsoft.com/office/officeart/2005/8/layout/hProcess6"/>
    <dgm:cxn modelId="{7EC4B60D-3EE5-44E3-93CE-1F3C04A09D23}" type="presParOf" srcId="{667A2FA6-7A18-4060-AAFD-15649442C9C0}" destId="{AE2BF497-9EE6-453D-9BE1-837C2E7051DA}" srcOrd="0" destOrd="0" presId="urn:microsoft.com/office/officeart/2005/8/layout/hProcess6"/>
    <dgm:cxn modelId="{8D142DA4-47F2-4C30-8CD4-9D42DA7C9AF1}" type="presParOf" srcId="{667A2FA6-7A18-4060-AAFD-15649442C9C0}" destId="{8D3D0A10-FCB5-46A9-B16C-5920C99D6A97}" srcOrd="1" destOrd="0" presId="urn:microsoft.com/office/officeart/2005/8/layout/hProcess6"/>
    <dgm:cxn modelId="{E62407B2-220B-4FD0-9E42-E0F96C536C27}" type="presParOf" srcId="{667A2FA6-7A18-4060-AAFD-15649442C9C0}" destId="{E459D18B-EE30-4841-B1C3-2808E2FB113F}" srcOrd="2" destOrd="0" presId="urn:microsoft.com/office/officeart/2005/8/layout/hProcess6"/>
    <dgm:cxn modelId="{01949F31-5BC7-49B1-BB80-17545E8C3D6B}" type="presParOf" srcId="{667A2FA6-7A18-4060-AAFD-15649442C9C0}" destId="{615346B3-1675-4ACA-859F-621B58379F33}" srcOrd="3" destOrd="0" presId="urn:microsoft.com/office/officeart/2005/8/layout/hProcess6"/>
    <dgm:cxn modelId="{7184DC6C-4DAA-4811-B180-1C0FAB9DBF76}" type="presParOf" srcId="{A8312FB2-EEAA-48F1-959B-E3B21082C31C}" destId="{F57CB703-2873-4012-A525-80C997EF5430}" srcOrd="1" destOrd="0" presId="urn:microsoft.com/office/officeart/2005/8/layout/hProcess6"/>
    <dgm:cxn modelId="{8F37F160-29DE-47CF-9E10-6C49A478790C}" type="presParOf" srcId="{A8312FB2-EEAA-48F1-959B-E3B21082C31C}" destId="{CCE9F0A4-08C7-43B5-A4F1-B8F2B9544414}" srcOrd="2" destOrd="0" presId="urn:microsoft.com/office/officeart/2005/8/layout/hProcess6"/>
    <dgm:cxn modelId="{DB90AE15-5DE8-4746-B96C-F86AB6CB227C}" type="presParOf" srcId="{CCE9F0A4-08C7-43B5-A4F1-B8F2B9544414}" destId="{2D827A70-B03A-4F31-B564-BFEA0AD69D0A}" srcOrd="0" destOrd="0" presId="urn:microsoft.com/office/officeart/2005/8/layout/hProcess6"/>
    <dgm:cxn modelId="{CC9391EE-CC43-42B4-9A9E-86F3392B6F7D}" type="presParOf" srcId="{CCE9F0A4-08C7-43B5-A4F1-B8F2B9544414}" destId="{8B23C550-F7FA-42AC-8B14-F78B66C184F9}" srcOrd="1" destOrd="0" presId="urn:microsoft.com/office/officeart/2005/8/layout/hProcess6"/>
    <dgm:cxn modelId="{1DDF59F7-3C7A-4E4A-BF6E-60A80C22EA04}" type="presParOf" srcId="{CCE9F0A4-08C7-43B5-A4F1-B8F2B9544414}" destId="{4A8324FA-67C2-4556-BC33-1AB2A80DBBF6}" srcOrd="2" destOrd="0" presId="urn:microsoft.com/office/officeart/2005/8/layout/hProcess6"/>
    <dgm:cxn modelId="{914D1A37-587C-400B-B8C0-970270BE03F0}" type="presParOf" srcId="{CCE9F0A4-08C7-43B5-A4F1-B8F2B9544414}" destId="{DB3F3F86-373A-4273-AD7C-4324C78CC9B9}" srcOrd="3" destOrd="0" presId="urn:microsoft.com/office/officeart/2005/8/layout/hProcess6"/>
    <dgm:cxn modelId="{9A327DAE-873D-4967-87C5-8A593962BA0C}" type="presParOf" srcId="{A8312FB2-EEAA-48F1-959B-E3B21082C31C}" destId="{F823333A-CEC3-43F4-89CC-BCB710EAB8B9}" srcOrd="3" destOrd="0" presId="urn:microsoft.com/office/officeart/2005/8/layout/hProcess6"/>
    <dgm:cxn modelId="{B8FFC4FB-B5FA-4281-AF0B-2C69D55D2925}" type="presParOf" srcId="{A8312FB2-EEAA-48F1-959B-E3B21082C31C}" destId="{046EC08B-7620-4331-9985-BC1191E5149D}" srcOrd="4" destOrd="0" presId="urn:microsoft.com/office/officeart/2005/8/layout/hProcess6"/>
    <dgm:cxn modelId="{91298EF6-2B06-442C-926B-0FB005E12BF1}" type="presParOf" srcId="{046EC08B-7620-4331-9985-BC1191E5149D}" destId="{3F818F5B-BCC0-4A61-8C2D-0CECF5171262}" srcOrd="0" destOrd="0" presId="urn:microsoft.com/office/officeart/2005/8/layout/hProcess6"/>
    <dgm:cxn modelId="{41C447CB-23A1-4DEB-B37B-E5FDAAFF186A}" type="presParOf" srcId="{046EC08B-7620-4331-9985-BC1191E5149D}" destId="{BB9574D2-6DB0-44D2-A64C-6D6A3581468B}" srcOrd="1" destOrd="0" presId="urn:microsoft.com/office/officeart/2005/8/layout/hProcess6"/>
    <dgm:cxn modelId="{157268F7-FB81-443C-8346-0451B177A621}" type="presParOf" srcId="{046EC08B-7620-4331-9985-BC1191E5149D}" destId="{5CB9E7E2-BC89-46EE-8FBD-6E8BE053AA87}" srcOrd="2" destOrd="0" presId="urn:microsoft.com/office/officeart/2005/8/layout/hProcess6"/>
    <dgm:cxn modelId="{751F18D5-0C0B-4235-9169-DB0223EA3824}" type="presParOf" srcId="{046EC08B-7620-4331-9985-BC1191E5149D}" destId="{B3987415-8F24-4183-A7C5-1AC8332BAD0E}" srcOrd="3" destOrd="0" presId="urn:microsoft.com/office/officeart/2005/8/layout/hProcess6"/>
    <dgm:cxn modelId="{317E58E6-FAA6-4C53-B14C-A5018EAE8BC2}" type="presParOf" srcId="{A8312FB2-EEAA-48F1-959B-E3B21082C31C}" destId="{03130F19-5999-4280-BB60-C79579A21956}" srcOrd="5" destOrd="0" presId="urn:microsoft.com/office/officeart/2005/8/layout/hProcess6"/>
    <dgm:cxn modelId="{586FB31F-8705-4507-B410-D78F706BAD17}" type="presParOf" srcId="{A8312FB2-EEAA-48F1-959B-E3B21082C31C}" destId="{309D3982-2E0A-497F-AE41-4A793CA2959A}" srcOrd="6" destOrd="0" presId="urn:microsoft.com/office/officeart/2005/8/layout/hProcess6"/>
    <dgm:cxn modelId="{E709F34B-F382-412D-A4C0-35A8F1EBBB1B}" type="presParOf" srcId="{309D3982-2E0A-497F-AE41-4A793CA2959A}" destId="{8FE64E9F-7BB6-479E-BA1A-5B21FDD59754}" srcOrd="0" destOrd="0" presId="urn:microsoft.com/office/officeart/2005/8/layout/hProcess6"/>
    <dgm:cxn modelId="{75BEA07D-D161-407A-8BD3-24CE71E347CB}" type="presParOf" srcId="{309D3982-2E0A-497F-AE41-4A793CA2959A}" destId="{C71ACBFC-A560-46ED-AB08-ED048F391D83}" srcOrd="1" destOrd="0" presId="urn:microsoft.com/office/officeart/2005/8/layout/hProcess6"/>
    <dgm:cxn modelId="{55B4C420-3710-4E99-8834-CA41C42FFBF6}" type="presParOf" srcId="{309D3982-2E0A-497F-AE41-4A793CA2959A}" destId="{E2125D9C-C60C-4FFE-8EC1-466C2755DED0}" srcOrd="2" destOrd="0" presId="urn:microsoft.com/office/officeart/2005/8/layout/hProcess6"/>
    <dgm:cxn modelId="{33DA29A4-A256-49EB-8B39-55F6B99FAA09}" type="presParOf" srcId="{309D3982-2E0A-497F-AE41-4A793CA2959A}" destId="{184DA172-2A12-49EB-A664-9553E11DF25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61321-BB5E-4197-8784-82260901D014}">
      <dsp:nvSpPr>
        <dsp:cNvPr id="0" name=""/>
        <dsp:cNvSpPr/>
      </dsp:nvSpPr>
      <dsp:spPr>
        <a:xfrm rot="2501984">
          <a:off x="1127175" y="2637878"/>
          <a:ext cx="488847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488847" y="33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C2112-0C2E-4352-8B73-8A5A2CCA1C9D}">
      <dsp:nvSpPr>
        <dsp:cNvPr id="0" name=""/>
        <dsp:cNvSpPr/>
      </dsp:nvSpPr>
      <dsp:spPr>
        <a:xfrm rot="21517930">
          <a:off x="1189021" y="1978126"/>
          <a:ext cx="567089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567089" y="33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037B3-8ADC-48D1-B9DD-9B5FB4C0E7D0}">
      <dsp:nvSpPr>
        <dsp:cNvPr id="0" name=""/>
        <dsp:cNvSpPr/>
      </dsp:nvSpPr>
      <dsp:spPr>
        <a:xfrm rot="18517066">
          <a:off x="1010212" y="1313992"/>
          <a:ext cx="377985" cy="67939"/>
        </a:xfrm>
        <a:custGeom>
          <a:avLst/>
          <a:gdLst/>
          <a:ahLst/>
          <a:cxnLst/>
          <a:rect l="0" t="0" r="0" b="0"/>
          <a:pathLst>
            <a:path>
              <a:moveTo>
                <a:pt x="0" y="33969"/>
              </a:moveTo>
              <a:lnTo>
                <a:pt x="377985" y="33969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609F4-38F2-4776-A5AB-7F4F73514619}">
      <dsp:nvSpPr>
        <dsp:cNvPr id="0" name=""/>
        <dsp:cNvSpPr/>
      </dsp:nvSpPr>
      <dsp:spPr>
        <a:xfrm>
          <a:off x="-112701" y="1330190"/>
          <a:ext cx="1531533" cy="1531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9CB57-49F0-4564-9769-C5FA34EAE81B}">
      <dsp:nvSpPr>
        <dsp:cNvPr id="0" name=""/>
        <dsp:cNvSpPr/>
      </dsp:nvSpPr>
      <dsp:spPr>
        <a:xfrm>
          <a:off x="1079094" y="0"/>
          <a:ext cx="1310961" cy="1355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55k    </a:t>
          </a:r>
        </a:p>
      </dsp:txBody>
      <dsp:txXfrm>
        <a:off x="1271080" y="198506"/>
        <a:ext cx="926989" cy="958472"/>
      </dsp:txXfrm>
    </dsp:sp>
    <dsp:sp modelId="{4CD14F3A-322F-4CCD-BECD-8A8689D3E4F1}">
      <dsp:nvSpPr>
        <dsp:cNvPr id="0" name=""/>
        <dsp:cNvSpPr/>
      </dsp:nvSpPr>
      <dsp:spPr>
        <a:xfrm>
          <a:off x="1908795" y="0"/>
          <a:ext cx="1966441" cy="1355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       </a:t>
          </a:r>
          <a:r>
            <a:rPr lang="en-US" sz="1100" kern="1200" dirty="0" err="1"/>
            <a:t>mnist.train</a:t>
          </a:r>
          <a:endParaRPr lang="en-US" sz="1100" kern="1200" dirty="0"/>
        </a:p>
      </dsp:txBody>
      <dsp:txXfrm>
        <a:off x="1908795" y="0"/>
        <a:ext cx="1966441" cy="1355484"/>
      </dsp:txXfrm>
    </dsp:sp>
    <dsp:sp modelId="{69D4C5F8-AACC-45CA-9BB7-15A4ECEC5900}">
      <dsp:nvSpPr>
        <dsp:cNvPr id="0" name=""/>
        <dsp:cNvSpPr/>
      </dsp:nvSpPr>
      <dsp:spPr>
        <a:xfrm>
          <a:off x="1755796" y="1464538"/>
          <a:ext cx="1220749" cy="10524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       10k</a:t>
          </a:r>
        </a:p>
      </dsp:txBody>
      <dsp:txXfrm>
        <a:off x="1934571" y="1618664"/>
        <a:ext cx="863199" cy="744188"/>
      </dsp:txXfrm>
    </dsp:sp>
    <dsp:sp modelId="{EB68DD87-4772-4ED2-BDBC-06EF66C3C821}">
      <dsp:nvSpPr>
        <dsp:cNvPr id="0" name=""/>
        <dsp:cNvSpPr/>
      </dsp:nvSpPr>
      <dsp:spPr>
        <a:xfrm>
          <a:off x="2608050" y="1464538"/>
          <a:ext cx="1831124" cy="1052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mnist.test</a:t>
          </a:r>
          <a:endParaRPr lang="en-US" sz="1100" kern="1200" dirty="0"/>
        </a:p>
      </dsp:txBody>
      <dsp:txXfrm>
        <a:off x="2608050" y="1464538"/>
        <a:ext cx="1831124" cy="1052440"/>
      </dsp:txXfrm>
    </dsp:sp>
    <dsp:sp modelId="{D237F3C0-4151-47B1-8F82-A407FB4D9822}">
      <dsp:nvSpPr>
        <dsp:cNvPr id="0" name=""/>
        <dsp:cNvSpPr/>
      </dsp:nvSpPr>
      <dsp:spPr>
        <a:xfrm>
          <a:off x="1444326" y="2717451"/>
          <a:ext cx="799517" cy="750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5k</a:t>
          </a:r>
        </a:p>
      </dsp:txBody>
      <dsp:txXfrm>
        <a:off x="1561413" y="2827392"/>
        <a:ext cx="565343" cy="530843"/>
      </dsp:txXfrm>
    </dsp:sp>
    <dsp:sp modelId="{75879DEF-52CD-4725-B722-998D7655DE67}">
      <dsp:nvSpPr>
        <dsp:cNvPr id="0" name=""/>
        <dsp:cNvSpPr/>
      </dsp:nvSpPr>
      <dsp:spPr>
        <a:xfrm>
          <a:off x="2430811" y="2770770"/>
          <a:ext cx="1199276" cy="75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mnist.validation</a:t>
          </a:r>
          <a:endParaRPr lang="en-US" sz="1100" kern="1200" dirty="0"/>
        </a:p>
      </dsp:txBody>
      <dsp:txXfrm>
        <a:off x="2430811" y="2770770"/>
        <a:ext cx="1199276" cy="750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D0A10-FCB5-46A9-B16C-5920C99D6A97}">
      <dsp:nvSpPr>
        <dsp:cNvPr id="0" name=""/>
        <dsp:cNvSpPr/>
      </dsp:nvSpPr>
      <dsp:spPr>
        <a:xfrm>
          <a:off x="395386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346B3-1675-4ACA-859F-621B58379F33}">
      <dsp:nvSpPr>
        <dsp:cNvPr id="0" name=""/>
        <dsp:cNvSpPr/>
      </dsp:nvSpPr>
      <dsp:spPr>
        <a:xfrm>
          <a:off x="4067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</a:t>
          </a:r>
        </a:p>
      </dsp:txBody>
      <dsp:txXfrm>
        <a:off x="118682" y="2432629"/>
        <a:ext cx="553407" cy="553407"/>
      </dsp:txXfrm>
    </dsp:sp>
    <dsp:sp modelId="{8B23C550-F7FA-42AC-8B14-F78B66C184F9}">
      <dsp:nvSpPr>
        <dsp:cNvPr id="0" name=""/>
        <dsp:cNvSpPr/>
      </dsp:nvSpPr>
      <dsp:spPr>
        <a:xfrm>
          <a:off x="2438728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F3F86-373A-4273-AD7C-4324C78CC9B9}">
      <dsp:nvSpPr>
        <dsp:cNvPr id="0" name=""/>
        <dsp:cNvSpPr/>
      </dsp:nvSpPr>
      <dsp:spPr>
        <a:xfrm>
          <a:off x="2058491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logit</a:t>
          </a:r>
        </a:p>
      </dsp:txBody>
      <dsp:txXfrm>
        <a:off x="2173106" y="2432629"/>
        <a:ext cx="553407" cy="553407"/>
      </dsp:txXfrm>
    </dsp:sp>
    <dsp:sp modelId="{BB9574D2-6DB0-44D2-A64C-6D6A3581468B}">
      <dsp:nvSpPr>
        <dsp:cNvPr id="0" name=""/>
        <dsp:cNvSpPr/>
      </dsp:nvSpPr>
      <dsp:spPr>
        <a:xfrm>
          <a:off x="4504233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87415-8F24-4183-A7C5-1AC8332BAD0E}">
      <dsp:nvSpPr>
        <dsp:cNvPr id="0" name=""/>
        <dsp:cNvSpPr/>
      </dsp:nvSpPr>
      <dsp:spPr>
        <a:xfrm>
          <a:off x="4112914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softmax</a:t>
          </a:r>
          <a:endParaRPr lang="en-US" sz="1100" kern="1200" dirty="0"/>
        </a:p>
      </dsp:txBody>
      <dsp:txXfrm>
        <a:off x="4227529" y="2432629"/>
        <a:ext cx="553407" cy="553407"/>
      </dsp:txXfrm>
    </dsp:sp>
    <dsp:sp modelId="{C71ACBFC-A560-46ED-AB08-ED048F391D83}">
      <dsp:nvSpPr>
        <dsp:cNvPr id="0" name=""/>
        <dsp:cNvSpPr/>
      </dsp:nvSpPr>
      <dsp:spPr>
        <a:xfrm>
          <a:off x="6558657" y="2025209"/>
          <a:ext cx="1565275" cy="136824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DA172-2A12-49EB-A664-9553E11DF25D}">
      <dsp:nvSpPr>
        <dsp:cNvPr id="0" name=""/>
        <dsp:cNvSpPr/>
      </dsp:nvSpPr>
      <dsp:spPr>
        <a:xfrm>
          <a:off x="6167338" y="2318014"/>
          <a:ext cx="782637" cy="7826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one-hot</a:t>
          </a:r>
        </a:p>
      </dsp:txBody>
      <dsp:txXfrm>
        <a:off x="6281953" y="2432629"/>
        <a:ext cx="553407" cy="553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52548"/>
            <a:ext cx="8001000" cy="2971801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125126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169" y="558183"/>
            <a:ext cx="8534400" cy="1507067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8371" y="2980758"/>
            <a:ext cx="686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follows instructions on www.tensorflow.com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268" y="5214850"/>
            <a:ext cx="4045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Linh Trieu</a:t>
            </a:r>
          </a:p>
          <a:p>
            <a:r>
              <a:rPr lang="en-US" dirty="0"/>
              <a:t>Advanced Business Intelligence</a:t>
            </a:r>
          </a:p>
          <a:p>
            <a:r>
              <a:rPr lang="en-US" dirty="0"/>
              <a:t>The 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294847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410509" cy="5875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MNIST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MNIST is a labeled set of images of handwritten digits.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Google’s AI tool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 is used in this project to train the traditional dataset MNIST where the model looks at images and predict what digits they are.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TensorFlow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This presentation is not necessarily building the best model, but rather showing my first training model leveraging powerful tool </a:t>
            </a:r>
            <a:r>
              <a:rPr lang="en-US" dirty="0" err="1">
                <a:solidFill>
                  <a:schemeClr val="tx1"/>
                </a:solidFill>
              </a:rPr>
              <a:t>TensorFlow</a:t>
            </a:r>
            <a:r>
              <a:rPr lang="en-US" dirty="0">
                <a:solidFill>
                  <a:schemeClr val="tx1"/>
                </a:solidFill>
              </a:rPr>
              <a:t> directly on my computer.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1" y="840105"/>
            <a:ext cx="636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370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3" y="491681"/>
            <a:ext cx="8534400" cy="1507067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78" y="2986981"/>
            <a:ext cx="4737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Windows environment, I installed Docker, launched </a:t>
            </a:r>
            <a:r>
              <a:rPr lang="en-US" dirty="0" err="1"/>
              <a:t>docker</a:t>
            </a:r>
            <a:r>
              <a:rPr lang="en-US" dirty="0"/>
              <a:t> container, and ran </a:t>
            </a:r>
            <a:r>
              <a:rPr lang="en-US" dirty="0" err="1"/>
              <a:t>Ipython</a:t>
            </a:r>
            <a:r>
              <a:rPr lang="en-US" dirty="0"/>
              <a:t> Notebook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653" y="1129878"/>
            <a:ext cx="5843921" cy="41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079" y="1318639"/>
            <a:ext cx="4610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Imported </a:t>
            </a:r>
            <a:r>
              <a:rPr lang="en-US" dirty="0" err="1"/>
              <a:t>tensorflow</a:t>
            </a:r>
            <a:r>
              <a:rPr lang="en-US" dirty="0"/>
              <a:t> into </a:t>
            </a:r>
            <a:r>
              <a:rPr lang="en-US" dirty="0" err="1"/>
              <a:t>ipynb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Loaded dataset as </a:t>
            </a:r>
            <a:r>
              <a:rPr lang="en-US" dirty="0" err="1"/>
              <a:t>mnist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476" y="2433617"/>
            <a:ext cx="6265699" cy="348504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3890" y="590700"/>
            <a:ext cx="537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LOAD DATASET MNIST</a:t>
            </a: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2921163703"/>
              </p:ext>
            </p:extLst>
          </p:nvPr>
        </p:nvGraphicFramePr>
        <p:xfrm>
          <a:off x="643890" y="1765936"/>
          <a:ext cx="4057673" cy="378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2" name="Rounded Rectangle 41"/>
          <p:cNvSpPr/>
          <p:nvPr/>
        </p:nvSpPr>
        <p:spPr>
          <a:xfrm>
            <a:off x="834390" y="3589019"/>
            <a:ext cx="925830" cy="541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MNIST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40255" y="2177415"/>
            <a:ext cx="72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0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7501" y="950011"/>
            <a:ext cx="488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Flattened array into a vector of </a:t>
            </a:r>
          </a:p>
          <a:p>
            <a:r>
              <a:rPr lang="en-US" dirty="0"/>
              <a:t>    28*28 = 748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has 28pixels by 28 pixels.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function: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7225" y="9255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variables to the model for recognizing digits by looking at every pixel in the image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73" y="1845425"/>
            <a:ext cx="5737872" cy="149015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 flipV="1">
            <a:off x="4748296" y="3117707"/>
            <a:ext cx="3298424" cy="1352390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5834" y="4547337"/>
            <a:ext cx="211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SOFTMAX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85" y="3396835"/>
            <a:ext cx="2699775" cy="219400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8284845" y="4206240"/>
            <a:ext cx="600763" cy="0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284845" y="4724668"/>
            <a:ext cx="600763" cy="0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284844" y="5378334"/>
            <a:ext cx="600763" cy="0"/>
          </a:xfrm>
          <a:prstGeom prst="straightConnector1">
            <a:avLst/>
          </a:prstGeom>
          <a:ln>
            <a:solidFill>
              <a:schemeClr val="bg2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97260" y="4021574"/>
            <a:ext cx="101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885607" y="4547337"/>
            <a:ext cx="128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85607" y="5193668"/>
            <a:ext cx="120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P=0.1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3647585" y="5004616"/>
            <a:ext cx="2111433" cy="246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24500" y="5209124"/>
            <a:ext cx="33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SCORE TO PROBABILITY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0859" y="3476563"/>
            <a:ext cx="6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67086" y="3858994"/>
            <a:ext cx="5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57287" y="4308054"/>
            <a:ext cx="5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353" y="3972429"/>
            <a:ext cx="1829793" cy="161840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306291" y="3162432"/>
            <a:ext cx="98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SCORE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85225" y="3669336"/>
            <a:ext cx="154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PROBABILITY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9476" y="226978"/>
            <a:ext cx="395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SOFTMAX </a:t>
            </a:r>
          </a:p>
        </p:txBody>
      </p:sp>
    </p:spTree>
    <p:extLst>
      <p:ext uri="{BB962C8B-B14F-4D97-AF65-F5344CB8AC3E}">
        <p14:creationId xmlns:p14="http://schemas.microsoft.com/office/powerpoint/2010/main" val="167490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27" y="458432"/>
            <a:ext cx="5655629" cy="993524"/>
          </a:xfrm>
        </p:spPr>
        <p:txBody>
          <a:bodyPr>
            <a:noAutofit/>
          </a:bodyPr>
          <a:lstStyle/>
          <a:p>
            <a:r>
              <a:rPr lang="en-US" dirty="0"/>
              <a:t>ONE-HOT ENCODING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27" y="3145783"/>
            <a:ext cx="6726659" cy="17068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4523" y="1823258"/>
            <a:ext cx="716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the probability of the correct class (P=0.8) be close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others, be close to 0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586748" y="4078286"/>
            <a:ext cx="1324496" cy="170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98206" y="4007134"/>
            <a:ext cx="66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98206" y="3629891"/>
            <a:ext cx="90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98205" y="4380807"/>
            <a:ext cx="6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6567" y="3252648"/>
            <a:ext cx="183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one_hot</a:t>
            </a:r>
            <a:r>
              <a:rPr lang="en-US" dirty="0"/>
              <a:t>=True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8401" y="3997253"/>
            <a:ext cx="95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16576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90" y="425179"/>
            <a:ext cx="8534400" cy="1507067"/>
          </a:xfrm>
        </p:spPr>
        <p:txBody>
          <a:bodyPr/>
          <a:lstStyle/>
          <a:p>
            <a:r>
              <a:rPr lang="en-US" dirty="0"/>
              <a:t>Cross-Entropy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437314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42705" y="3244333"/>
            <a:ext cx="89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WX+b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0764" y="3244333"/>
            <a:ext cx="73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S(Y)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3652" y="3044828"/>
            <a:ext cx="1324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Cross-entropy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66" y="4517641"/>
            <a:ext cx="8315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step above is called Multinomial Logistic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Cross-entropy function: distance D(S(</a:t>
            </a:r>
            <a:r>
              <a:rPr lang="en-US" dirty="0" err="1"/>
              <a:t>WX+b</a:t>
            </a:r>
            <a:r>
              <a:rPr lang="en-US" dirty="0"/>
              <a:t>), 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is the average of cross-entropy, which is lots of sums and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descent algorithm is chose to find the least loss with learning rate at 0.5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5732" y="1522419"/>
            <a:ext cx="7590478" cy="8953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966" y="2271696"/>
            <a:ext cx="318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model looks like this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7271" y="4517642"/>
            <a:ext cx="1626984" cy="17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50" y="414096"/>
            <a:ext cx="8534400" cy="1507067"/>
          </a:xfrm>
        </p:spPr>
        <p:txBody>
          <a:bodyPr/>
          <a:lstStyle/>
          <a:p>
            <a:r>
              <a:rPr lang="en-US" dirty="0"/>
              <a:t>Scholastic 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26" y="2117148"/>
            <a:ext cx="7269906" cy="15419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0407" y="4078777"/>
            <a:ext cx="773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loss function is very huge and dependent on all single element in the training set, it uses lots of compute to train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Instead, batch included 100 random data points was used, many times, to increase efficiency.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 session was initialized</a:t>
            </a:r>
          </a:p>
        </p:txBody>
      </p:sp>
    </p:spTree>
    <p:extLst>
      <p:ext uri="{BB962C8B-B14F-4D97-AF65-F5344CB8AC3E}">
        <p14:creationId xmlns:p14="http://schemas.microsoft.com/office/powerpoint/2010/main" val="168618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601" y="403012"/>
            <a:ext cx="8534400" cy="1507067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1" y="1910079"/>
            <a:ext cx="7358081" cy="9217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4647" y="2078182"/>
            <a:ext cx="329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time: 90.9% accuracy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9" y="3338841"/>
            <a:ext cx="7393223" cy="10000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34647" y="3654209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Second time: 91.9% accuracy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0" y="4748244"/>
            <a:ext cx="7427192" cy="9653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434647" y="5131104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Third time: 92.2% accuracy</a:t>
            </a:r>
          </a:p>
        </p:txBody>
      </p:sp>
    </p:spTree>
    <p:extLst>
      <p:ext uri="{BB962C8B-B14F-4D97-AF65-F5344CB8AC3E}">
        <p14:creationId xmlns:p14="http://schemas.microsoft.com/office/powerpoint/2010/main" val="402760653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413</TotalTime>
  <Words>343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Deep learning</vt:lpstr>
      <vt:lpstr>PowerPoint Presentation</vt:lpstr>
      <vt:lpstr>Docker</vt:lpstr>
      <vt:lpstr>PowerPoint Presentation</vt:lpstr>
      <vt:lpstr>PowerPoint Presentation</vt:lpstr>
      <vt:lpstr>ONE-HOT ENCODING</vt:lpstr>
      <vt:lpstr>Cross-Entropy</vt:lpstr>
      <vt:lpstr>Scholastic gradient descent</vt:lpstr>
      <vt:lpstr>Model evaluation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Linh Trieu</dc:creator>
  <cp:lastModifiedBy>Linh Trieu</cp:lastModifiedBy>
  <cp:revision>27</cp:revision>
  <dcterms:created xsi:type="dcterms:W3CDTF">2016-10-06T05:32:57Z</dcterms:created>
  <dcterms:modified xsi:type="dcterms:W3CDTF">2016-10-07T02:06:22Z</dcterms:modified>
</cp:coreProperties>
</file>