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1F08-8867-4CB0-83FB-D0A202D0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9B66-5A6E-4E45-A87B-DBD38ED21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4674-7C28-4448-984A-633F0799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1056-916E-4BFF-83B0-E87A1652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1C1F-8674-4748-9D13-FA5BFE07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073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9FC-F257-4DEC-9C3F-9167947D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5C41E-7547-4768-8F7A-B53CFB44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9140-8A6F-4D7E-B269-6B8B9F97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4E12-71D1-41AB-BAF1-F2818D86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C13B-903B-4D6F-8FF6-A627C6D9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2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CB557-2C00-423C-8475-735701BA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6D82D-F4A6-4397-8FEA-720BF7398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DF1C-64F5-4BE8-A31B-BA5D9F20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29FB-1CF6-418B-8E5D-4206A5FC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A0B3-E6E9-4A47-9AE4-3DF0D151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222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0D9-48EA-4030-ABCD-936E1004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0315-D41D-4BB7-B5D8-B1C07B0A8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31EE-0404-44E4-BF31-A0EF2225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EFF7-54C1-4361-98D6-A25AF657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4C00-2937-4CF6-8D98-FB9D1D3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949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62CE-94C0-433E-B96B-799272EF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22E6-9F87-4D00-AFD4-113C70F6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701E-06AD-44AE-B2ED-C98E320B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8838-604F-4915-8269-50A26EA3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2FF-086C-4A01-A111-4F67363A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6652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449C-1D74-4660-9775-14C5D6A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9BEB-33A1-4C8A-B555-03566165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24344-02F6-4EAF-BC26-F1C5D70B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13FD-9A9C-4273-99E7-F8DC7322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CAA3F-E5EA-442D-BA17-E89D9B1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24BD-A643-4559-8254-990A7E16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93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250F-C6E1-4F45-B855-BDC5B638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CD63-4A9A-4589-95E0-08268658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FD9EC-B045-40D6-9D12-A43FB37E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A1B8-B294-4F12-8C34-FAB7896A7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9158E-881C-421F-A7C7-1D0DE877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7F78E-5962-479F-A9BE-BB250650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0A6DC-983D-4905-812C-93613C9F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2099F-FEF9-4CAE-AABE-0BECB58C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600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E54C-CAD4-40F8-871B-33D994EF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C7232-4F38-4A14-AE8F-92F4BC82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9F606-0845-4D9D-99B6-1EFD4D2E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5C8C3-1B36-4F86-8C35-9334889F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44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33600-5835-4393-8C59-ED683AD5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47A4D-9C70-4E13-8B5D-5BDCE313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87D-59D1-49C0-BD1B-30A848E8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058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EC06-0A1C-4C51-AE50-720A93B4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E33D-ABEA-4F77-A008-9C1CE2A1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67474-A822-4615-A4AA-F0C849EF4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48884-D913-4AD4-879E-F2507D2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81D3-F903-4260-B243-D909715C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496CD-4700-49E3-9841-74B41631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94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6BDD-6E73-46B5-9EF0-56BE23A1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C584A-0F20-4585-BF15-58040FCAA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82AE-4148-4C1E-96ED-0DA1975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2B06-DC1D-464B-81D4-F547496D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71AF-DDE9-40FF-A123-77FAE28E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D131-85B0-4D91-BE2A-F1BBB302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90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D239F-2A8B-4A70-B386-2F3FC98A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94EB4-BB57-4460-AA5B-434F0020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7FE5-92FE-4A46-9621-9E03A1B70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C3F9-CF7D-478D-991E-9CFBFDFA4E3C}" type="datetimeFigureOut">
              <a:rPr lang="en-NZ" smtClean="0"/>
              <a:t>16/10/2020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E3FB-CEA8-4F3B-8C10-A849047BA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89EE-62BB-46D0-98E3-F0590E0E7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B0AE-28EB-46C6-A35D-131F1FD1D93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6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data-experience/building-a-data-pipeline-from-scratch-32b712cfb1d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F29-DBA0-492B-8AB3-DF1406E82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0016" y="-418066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NZ" dirty="0"/>
              <a:t>Mission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1FFC7-C793-4D4B-B86D-5C1F2D378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342" y="295941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NZ" sz="2000" dirty="0"/>
              <a:t>Data Analysis Team – Shahin , Ken and Uday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ackboard sign next to a graffiti covered wall&#10;&#10;Description automatically generated">
            <a:extLst>
              <a:ext uri="{FF2B5EF4-FFF2-40B4-BE49-F238E27FC236}">
                <a16:creationId xmlns:a16="http://schemas.microsoft.com/office/drawing/2014/main" id="{51F94FCD-D943-44A8-89A1-0F6F60381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912" r="11677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0A878F-E051-4874-96C3-6C694EE409EF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NZ" sz="700">
                <a:solidFill>
                  <a:srgbClr val="FFFFFF"/>
                </a:solidFill>
                <a:hlinkClick r:id="rId3" tooltip="https://medium.com/the-data-experience/building-a-data-pipeline-from-scratch-32b712cfb1d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NZ" sz="700">
                <a:solidFill>
                  <a:srgbClr val="FFFFFF"/>
                </a:solidFill>
              </a:rPr>
              <a:t> by Unknown Author is licensed under </a:t>
            </a:r>
            <a:r>
              <a:rPr lang="en-NZ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NZ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2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272F5-ECF3-4AAD-BD5C-48A19A1F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Questions for Auctioneer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EAE0-58AA-4BA0-B09B-CCDE4AAA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On which price range there are more biddings?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Which model products attract more biddings?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How effective is the  online auctioning?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Any feedbacks on improving our services?</a:t>
            </a:r>
          </a:p>
          <a:p>
            <a:endParaRPr lang="en-NZ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6A29C-C4D2-4294-9ED2-A9FC99EB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191" y="194450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C981D33-8F26-478E-A614-0CA22D23C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30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7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A3909-866C-499A-B2AC-037B1F64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4366985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Identifying Stakeholders to improve our Sales based on data: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Team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Sales Team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Finance Team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Procurement team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Team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Auctioneer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815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8AC3D-8A9E-494F-B102-0B90249A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for the Stakeholders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1C8969C0-8A18-4B03-9152-0249E2B5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577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80DE4-2914-4667-B1BE-6067E5BE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Questions for the Sales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DAB4-F52E-4EF1-A8A5-224B9924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NZ" sz="2200" dirty="0">
                <a:solidFill>
                  <a:srgbClr val="000000"/>
                </a:solidFill>
              </a:rPr>
              <a:t>Which criteria/range of products are attractive?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How have the sales been in the past 3 years? (Profit/loss)</a:t>
            </a:r>
          </a:p>
          <a:p>
            <a:r>
              <a:rPr lang="en-NZ" sz="2200" dirty="0">
                <a:solidFill>
                  <a:srgbClr val="000000"/>
                </a:solidFill>
              </a:rPr>
              <a:t>Which products can earn more percentage of profit?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Do customers prefer buying online or in person?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How is the traffic on the website during auction?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What percentage of products are comparatively hard to sell?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How well is the feedback system working?</a:t>
            </a:r>
          </a:p>
          <a:p>
            <a:endParaRPr lang="en-NZ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2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62C2C-52D9-485C-97B6-83D3ED2C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Questions for the After sales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BC48-2831-4927-B32F-C919B6A5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NZ" sz="2200" dirty="0">
                <a:solidFill>
                  <a:srgbClr val="000000"/>
                </a:solidFill>
              </a:rPr>
              <a:t>How many customers have come back to us with a positive feedback?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Which range of products have no issues/problems?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How many complaints have we received in the last 3 years?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Which range of products are mostly faulty/ received more complaints? </a:t>
            </a:r>
          </a:p>
          <a:p>
            <a:r>
              <a:rPr lang="en-NZ" sz="2200" dirty="0">
                <a:solidFill>
                  <a:srgbClr val="000000"/>
                </a:solidFill>
              </a:rPr>
              <a:t>What is the time frame we take to get back to customers?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Does resolving one issue fix the problem or more problems are generated?</a:t>
            </a:r>
          </a:p>
          <a:p>
            <a:r>
              <a:rPr lang="en-NZ" sz="2200" dirty="0">
                <a:solidFill>
                  <a:srgbClr val="000000"/>
                </a:solidFill>
              </a:rPr>
              <a:t>Any feedback on improving the services?</a:t>
            </a:r>
          </a:p>
          <a:p>
            <a:endParaRPr lang="en-NZ" sz="2200" dirty="0">
              <a:solidFill>
                <a:srgbClr val="000000"/>
              </a:solidFill>
            </a:endParaRPr>
          </a:p>
          <a:p>
            <a:endParaRPr lang="en-NZ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22091-A354-4DC3-B865-F031E234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Questions for Finance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380B-2BC7-4045-9EED-D24A171E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How many customers have used our finance plans in past 3 years?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What percentage of customers do not require finance options?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How well are they designed?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Does the plan attract all range of customers?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Do we need more options to engage more customers? Ex 0% interest rates?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How will it impact us financially if we reduce the price of products? Will we still be running on profit?</a:t>
            </a:r>
          </a:p>
          <a:p>
            <a:pPr marL="0" indent="0">
              <a:buNone/>
            </a:pPr>
            <a:endParaRPr lang="en-NZ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5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3CB24-D74A-40CA-BA73-BD86C73A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Questions for Procurement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8741-CD75-4740-AD96-8BD3F846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How many products have we sold in the past 3 years?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Which range of products are quick in sale?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What range of products do we have for a long period in stock?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How easy/difficult is the import form countries that send us more stock? Can we improve on anything?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Any feedbacks on any improvements which management can make?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Can we introduce any new type of products? </a:t>
            </a:r>
          </a:p>
          <a:p>
            <a:pPr marL="0" indent="0">
              <a:buNone/>
            </a:pPr>
            <a:endParaRPr lang="en-NZ" sz="2400" dirty="0">
              <a:solidFill>
                <a:srgbClr val="000000"/>
              </a:solidFill>
            </a:endParaRPr>
          </a:p>
          <a:p>
            <a:endParaRPr lang="en-NZ" sz="2400" dirty="0">
              <a:solidFill>
                <a:srgbClr val="000000"/>
              </a:solidFill>
            </a:endParaRPr>
          </a:p>
          <a:p>
            <a:endParaRPr lang="en-NZ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1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5F446-1705-4D10-857F-761A418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Questions for IT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E1FC-B358-42C2-9603-13B43C89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How quick are we in responding to any online queries?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How is the traffic on website during an auction?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Are the images of products in good attractive quality?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How can we improve on the UX design?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Any new features which can help attract customers?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Will it be helpful if we add any success stories/happy customer feedbacks on our webpage?</a:t>
            </a:r>
          </a:p>
          <a:p>
            <a:endParaRPr lang="en-NZ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0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0ECE4-4EBF-4804-B01F-4BDC971C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Questions for 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7833-D72C-4F3E-92A0-5A0A8D46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How do you find us?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Which price range and brand do you prefer?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Does the product serving you the purpose?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Can we contact you for any events/promotions?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 Are our finance and insurance plans reasonable and helpful?</a:t>
            </a:r>
          </a:p>
          <a:p>
            <a:r>
              <a:rPr lang="en-NZ" sz="2400" dirty="0">
                <a:solidFill>
                  <a:srgbClr val="000000"/>
                </a:solidFill>
              </a:rPr>
              <a:t>Any areas where we need improvement?</a:t>
            </a:r>
          </a:p>
          <a:p>
            <a:endParaRPr lang="en-NZ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0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4ED3445D0464EB79AD81462A5F218" ma:contentTypeVersion="12" ma:contentTypeDescription="Create a new document." ma:contentTypeScope="" ma:versionID="ee5b28a4a08b46be0892780b49e1c1ad">
  <xsd:schema xmlns:xsd="http://www.w3.org/2001/XMLSchema" xmlns:xs="http://www.w3.org/2001/XMLSchema" xmlns:p="http://schemas.microsoft.com/office/2006/metadata/properties" xmlns:ns2="3e37da8d-a1ce-4acc-b2da-f1dc6d10e482" xmlns:ns3="a85741ad-5ce0-4b87-a6ee-ec81a4476e7d" targetNamespace="http://schemas.microsoft.com/office/2006/metadata/properties" ma:root="true" ma:fieldsID="12161c36fdc713594393a7f4e70e2ec3" ns2:_="" ns3:_="">
    <xsd:import namespace="3e37da8d-a1ce-4acc-b2da-f1dc6d10e482"/>
    <xsd:import namespace="a85741ad-5ce0-4b87-a6ee-ec81a4476e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7da8d-a1ce-4acc-b2da-f1dc6d10e4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741ad-5ce0-4b87-a6ee-ec81a4476e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8DBADF-EA30-42CC-B305-3B7AC9EEA776}"/>
</file>

<file path=customXml/itemProps2.xml><?xml version="1.0" encoding="utf-8"?>
<ds:datastoreItem xmlns:ds="http://schemas.openxmlformats.org/officeDocument/2006/customXml" ds:itemID="{7A3EA160-F638-40C0-8C56-720C033664A1}"/>
</file>

<file path=customXml/itemProps3.xml><?xml version="1.0" encoding="utf-8"?>
<ds:datastoreItem xmlns:ds="http://schemas.openxmlformats.org/officeDocument/2006/customXml" ds:itemID="{5340A7C3-CB0A-4558-9364-1F8144DC0B7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Mission 1</vt:lpstr>
      <vt:lpstr>Identifying Stakeholders to improve our Sales based on data:  Sales Team After Sales Team Finance Team Procurement team IT Team Customer Auctioneer    </vt:lpstr>
      <vt:lpstr>Questions for the Stakeholders</vt:lpstr>
      <vt:lpstr>Questions for the Sales Team</vt:lpstr>
      <vt:lpstr>Questions for the After sales team</vt:lpstr>
      <vt:lpstr>Questions for Finance team</vt:lpstr>
      <vt:lpstr>Questions for Procurement team</vt:lpstr>
      <vt:lpstr>Questions for IT Team</vt:lpstr>
      <vt:lpstr>Questions for  Customer</vt:lpstr>
      <vt:lpstr>Questions for Auctioneer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1</dc:title>
  <dc:creator>Shahin Sultana</dc:creator>
  <cp:lastModifiedBy>Shahin Sultana</cp:lastModifiedBy>
  <cp:revision>1</cp:revision>
  <dcterms:created xsi:type="dcterms:W3CDTF">2020-10-20T01:03:00Z</dcterms:created>
  <dcterms:modified xsi:type="dcterms:W3CDTF">2020-10-20T01:03:34Z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0x010100CC94ED3445D0464EB79AD81462A5F218</vt:lpwstr>
  </property>
</Properties>
</file>